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embeddedFontLst>
    <p:embeddedFont>
      <p:font typeface="Meiryo" panose="020B0604030504040204" pitchFamily="34" charset="-128"/>
      <p:regular r:id="rId18"/>
      <p:bold r:id="rId19"/>
      <p:italic r:id="rId20"/>
      <p:boldItalic r:id="rId21"/>
    </p:embeddedFont>
    <p:embeddedFont>
      <p:font typeface="Noto Sans" panose="020B0502040504020204" pitchFamily="34" charset="0"/>
      <p:regular r:id="rId22"/>
      <p:bold r:id="rId23"/>
      <p:italic r:id="rId24"/>
      <p:boldItalic r:id="rId25"/>
    </p:embeddedFont>
    <p:embeddedFont>
      <p:font typeface="Trebuchet MS" panose="020B0703020202090204" pitchFamily="34" charset="0"/>
      <p:regular r:id="rId26"/>
      <p:bold r:id="rId27"/>
      <p: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iv1FqhziTZY0s9LMGv1RBTHrKKN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渡邊美砂子" initials="" lastIdx="2" clrIdx="0"/>
  <p:cmAuthor id="1" name="木林茉柚" initials="" lastIdx="1" clrIdx="1"/>
  <p:cmAuthor id="2" name="木林茉柚" initials="木林茉柚" lastIdx="3" clrIdx="2">
    <p:extLst>
      <p:ext uri="{19B8F6BF-5375-455C-9EA6-DF929625EA0E}">
        <p15:presenceInfo xmlns:p15="http://schemas.microsoft.com/office/powerpoint/2012/main" userId="S::mayu.kibayashi@kaonavi.jp::0a50d8fa-1342-4ae7-9452-7dbe47f621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2"/>
    <p:restoredTop sz="94719"/>
  </p:normalViewPr>
  <p:slideViewPr>
    <p:cSldViewPr snapToGrid="0">
      <p:cViewPr varScale="1">
        <p:scale>
          <a:sx n="135" d="100"/>
          <a:sy n="135" d="100"/>
        </p:scale>
        <p:origin x="176"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 name="Google Shape;7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178" name="Google Shape;17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188" name="Google Shape;18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202" name="Google Shape;20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214" name="Google Shape;21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228" name="Google Shape;22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246" name="Google Shape;24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84" name="Google Shape;8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103" name="Google Shape;10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ltLang="ja-JP"/>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122" name="Google Shape;12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133" name="Google Shape;1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144" name="Google Shape;14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154" name="Google Shape;15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166" name="Google Shape;16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p:cSld name="タイトル スライド">
    <p:spTree>
      <p:nvGrpSpPr>
        <p:cNvPr id="1" name="Shape 15"/>
        <p:cNvGrpSpPr/>
        <p:nvPr/>
      </p:nvGrpSpPr>
      <p:grpSpPr>
        <a:xfrm>
          <a:off x="0" y="0"/>
          <a:ext cx="0" cy="0"/>
          <a:chOff x="0" y="0"/>
          <a:chExt cx="0" cy="0"/>
        </a:xfrm>
      </p:grpSpPr>
      <p:pic>
        <p:nvPicPr>
          <p:cNvPr id="16" name="Google Shape;16;p17" descr="アイコン&#10;&#10;中程度の精度で自動的に生成された説明"/>
          <p:cNvPicPr preferRelativeResize="0"/>
          <p:nvPr/>
        </p:nvPicPr>
        <p:blipFill rotWithShape="1">
          <a:blip r:embed="rId2">
            <a:alphaModFix/>
          </a:blip>
          <a:srcRect/>
          <a:stretch/>
        </p:blipFill>
        <p:spPr>
          <a:xfrm>
            <a:off x="-22578" y="-12700"/>
            <a:ext cx="12214578" cy="6870700"/>
          </a:xfrm>
          <a:prstGeom prst="rect">
            <a:avLst/>
          </a:prstGeom>
          <a:noFill/>
          <a:ln>
            <a:noFill/>
          </a:ln>
        </p:spPr>
      </p:pic>
      <p:sp>
        <p:nvSpPr>
          <p:cNvPr id="17" name="Google Shape;17;p17"/>
          <p:cNvSpPr txBox="1"/>
          <p:nvPr/>
        </p:nvSpPr>
        <p:spPr>
          <a:xfrm>
            <a:off x="138956" y="6462318"/>
            <a:ext cx="27432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ja-JP" sz="900" b="0" i="0" u="none" strike="noStrike" cap="none">
                <a:solidFill>
                  <a:schemeClr val="accent3"/>
                </a:solidFill>
                <a:latin typeface="Noto Sans"/>
                <a:ea typeface="Noto Sans"/>
                <a:cs typeface="Noto Sans"/>
                <a:sym typeface="Noto Sans"/>
              </a:rPr>
              <a:t>© kaonavi, inc.</a:t>
            </a:r>
            <a:endParaRPr sz="900" b="0" i="0" u="none" strike="noStrike" cap="none">
              <a:solidFill>
                <a:schemeClr val="accent3"/>
              </a:solidFill>
              <a:latin typeface="Noto Sans"/>
              <a:ea typeface="Noto Sans"/>
              <a:cs typeface="Noto Sans"/>
              <a:sym typeface="Noto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55"/>
        <p:cNvGrpSpPr/>
        <p:nvPr/>
      </p:nvGrpSpPr>
      <p:grpSpPr>
        <a:xfrm>
          <a:off x="0" y="0"/>
          <a:ext cx="0" cy="0"/>
          <a:chOff x="0" y="0"/>
          <a:chExt cx="0" cy="0"/>
        </a:xfrm>
      </p:grpSpPr>
      <p:sp>
        <p:nvSpPr>
          <p:cNvPr id="56" name="Google Shape;56;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6"/>
          <p:cNvSpPr>
            <a:spLocks noGrp="1"/>
          </p:cNvSpPr>
          <p:nvPr>
            <p:ph type="pic" idx="2"/>
          </p:nvPr>
        </p:nvSpPr>
        <p:spPr>
          <a:xfrm>
            <a:off x="5183188" y="987425"/>
            <a:ext cx="6172200" cy="4873625"/>
          </a:xfrm>
          <a:prstGeom prst="rect">
            <a:avLst/>
          </a:prstGeom>
          <a:noFill/>
          <a:ln>
            <a:noFill/>
          </a:ln>
        </p:spPr>
      </p:sp>
      <p:sp>
        <p:nvSpPr>
          <p:cNvPr id="58" name="Google Shape;58;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62"/>
        <p:cNvGrpSpPr/>
        <p:nvPr/>
      </p:nvGrpSpPr>
      <p:grpSpPr>
        <a:xfrm>
          <a:off x="0" y="0"/>
          <a:ext cx="0" cy="0"/>
          <a:chOff x="0" y="0"/>
          <a:chExt cx="0" cy="0"/>
        </a:xfrm>
      </p:grpSpPr>
      <p:sp>
        <p:nvSpPr>
          <p:cNvPr id="63" name="Google Shape;63;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68"/>
        <p:cNvGrpSpPr/>
        <p:nvPr/>
      </p:nvGrpSpPr>
      <p:grpSpPr>
        <a:xfrm>
          <a:off x="0" y="0"/>
          <a:ext cx="0" cy="0"/>
          <a:chOff x="0" y="0"/>
          <a:chExt cx="0" cy="0"/>
        </a:xfrm>
      </p:grpSpPr>
      <p:sp>
        <p:nvSpPr>
          <p:cNvPr id="69" name="Google Shape;69;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セクション見出し">
  <p:cSld name="セクション見出し">
    <p:spTree>
      <p:nvGrpSpPr>
        <p:cNvPr id="1" name="Shape 18"/>
        <p:cNvGrpSpPr/>
        <p:nvPr/>
      </p:nvGrpSpPr>
      <p:grpSpPr>
        <a:xfrm>
          <a:off x="0" y="0"/>
          <a:ext cx="0" cy="0"/>
          <a:chOff x="0" y="0"/>
          <a:chExt cx="0" cy="0"/>
        </a:xfrm>
      </p:grpSpPr>
      <p:pic>
        <p:nvPicPr>
          <p:cNvPr id="19" name="Google Shape;19;p18" descr="アイコン&#10;&#10;自動的に生成された説明"/>
          <p:cNvPicPr preferRelativeResize="0"/>
          <p:nvPr/>
        </p:nvPicPr>
        <p:blipFill rotWithShape="1">
          <a:blip r:embed="rId2">
            <a:alphaModFix/>
          </a:blip>
          <a:srcRect/>
          <a:stretch/>
        </p:blipFill>
        <p:spPr>
          <a:xfrm>
            <a:off x="4439" y="0"/>
            <a:ext cx="12192000" cy="6858000"/>
          </a:xfrm>
          <a:prstGeom prst="rect">
            <a:avLst/>
          </a:prstGeom>
          <a:noFill/>
          <a:ln>
            <a:noFill/>
          </a:ln>
        </p:spPr>
      </p:pic>
      <p:sp>
        <p:nvSpPr>
          <p:cNvPr id="20" name="Google Shape;20;p18"/>
          <p:cNvSpPr txBox="1"/>
          <p:nvPr/>
        </p:nvSpPr>
        <p:spPr>
          <a:xfrm>
            <a:off x="138956" y="6462318"/>
            <a:ext cx="27432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ja-JP" sz="900" b="0" i="0" u="none" strike="noStrike" cap="none">
                <a:solidFill>
                  <a:schemeClr val="accent3"/>
                </a:solidFill>
                <a:latin typeface="Noto Sans"/>
                <a:ea typeface="Noto Sans"/>
                <a:cs typeface="Noto Sans"/>
                <a:sym typeface="Noto Sans"/>
              </a:rPr>
              <a:t>© kaonavi, inc.</a:t>
            </a:r>
            <a:endParaRPr sz="900" b="0" i="0" u="none" strike="noStrike" cap="none">
              <a:solidFill>
                <a:schemeClr val="accent3"/>
              </a:solidFill>
              <a:latin typeface="Noto Sans"/>
              <a:ea typeface="Noto Sans"/>
              <a:cs typeface="Noto Sans"/>
              <a:sym typeface="Noto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タイトルのみ">
  <p:cSld name="タイトルのみ">
    <p:spTree>
      <p:nvGrpSpPr>
        <p:cNvPr id="1" name="Shape 21"/>
        <p:cNvGrpSpPr/>
        <p:nvPr/>
      </p:nvGrpSpPr>
      <p:grpSpPr>
        <a:xfrm>
          <a:off x="0" y="0"/>
          <a:ext cx="0" cy="0"/>
          <a:chOff x="0" y="0"/>
          <a:chExt cx="0" cy="0"/>
        </a:xfrm>
      </p:grpSpPr>
      <p:pic>
        <p:nvPicPr>
          <p:cNvPr id="22" name="Google Shape;22;p19"/>
          <p:cNvPicPr preferRelativeResize="0"/>
          <p:nvPr/>
        </p:nvPicPr>
        <p:blipFill rotWithShape="1">
          <a:blip r:embed="rId2">
            <a:alphaModFix/>
          </a:blip>
          <a:srcRect/>
          <a:stretch/>
        </p:blipFill>
        <p:spPr>
          <a:xfrm>
            <a:off x="0" y="6121400"/>
            <a:ext cx="12192000" cy="736600"/>
          </a:xfrm>
          <a:prstGeom prst="rect">
            <a:avLst/>
          </a:prstGeom>
          <a:noFill/>
          <a:ln>
            <a:noFill/>
          </a:ln>
        </p:spPr>
      </p:pic>
      <p:sp>
        <p:nvSpPr>
          <p:cNvPr id="23" name="Google Shape;23;p19"/>
          <p:cNvSpPr txBox="1"/>
          <p:nvPr/>
        </p:nvSpPr>
        <p:spPr>
          <a:xfrm>
            <a:off x="138956" y="6462318"/>
            <a:ext cx="27432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ja-JP" sz="900" b="0" i="0" u="none" strike="noStrike" cap="none">
                <a:solidFill>
                  <a:schemeClr val="accent3"/>
                </a:solidFill>
                <a:latin typeface="Noto Sans"/>
                <a:ea typeface="Noto Sans"/>
                <a:cs typeface="Noto Sans"/>
                <a:sym typeface="Noto Sans"/>
              </a:rPr>
              <a:t>© kaonavi, inc.</a:t>
            </a:r>
            <a:endParaRPr sz="900" b="0" i="0" u="none" strike="noStrike" cap="none">
              <a:solidFill>
                <a:schemeClr val="accent3"/>
              </a:solidFill>
              <a:latin typeface="Noto Sans"/>
              <a:ea typeface="Noto Sans"/>
              <a:cs typeface="Noto Sans"/>
              <a:sym typeface="Noto Sans"/>
            </a:endParaRPr>
          </a:p>
        </p:txBody>
      </p:sp>
      <p:sp>
        <p:nvSpPr>
          <p:cNvPr id="24" name="Google Shape;24;p19"/>
          <p:cNvSpPr txBox="1"/>
          <p:nvPr/>
        </p:nvSpPr>
        <p:spPr>
          <a:xfrm>
            <a:off x="9327292"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ja-JP" sz="1200" b="0" i="0" u="none" strike="noStrike" cap="none">
                <a:solidFill>
                  <a:schemeClr val="accent3"/>
                </a:solidFill>
                <a:latin typeface="Arial"/>
                <a:ea typeface="Arial"/>
                <a:cs typeface="Arial"/>
                <a:sym typeface="Arial"/>
              </a:rPr>
              <a:t>‹#›</a:t>
            </a:fld>
            <a:endParaRPr sz="1200" b="0" i="0" u="none" strike="noStrike" cap="none">
              <a:solidFill>
                <a:schemeClr val="accent3"/>
              </a:solidFill>
              <a:latin typeface="Arial"/>
              <a:ea typeface="Arial"/>
              <a:cs typeface="Arial"/>
              <a:sym typeface="Arial"/>
            </a:endParaRPr>
          </a:p>
        </p:txBody>
      </p:sp>
      <p:cxnSp>
        <p:nvCxnSpPr>
          <p:cNvPr id="25" name="Google Shape;25;p19"/>
          <p:cNvCxnSpPr/>
          <p:nvPr/>
        </p:nvCxnSpPr>
        <p:spPr>
          <a:xfrm>
            <a:off x="392915" y="798576"/>
            <a:ext cx="11130514" cy="0"/>
          </a:xfrm>
          <a:prstGeom prst="straightConnector1">
            <a:avLst/>
          </a:prstGeom>
          <a:noFill/>
          <a:ln w="19050" cap="flat" cmpd="sng">
            <a:solidFill>
              <a:srgbClr val="DDDDDE"/>
            </a:solidFill>
            <a:prstDash val="solid"/>
            <a:miter lim="800000"/>
            <a:headEnd type="none" w="sm" len="sm"/>
            <a:tailEnd type="none" w="sm" len="sm"/>
          </a:ln>
        </p:spPr>
      </p:cxnSp>
      <p:pic>
        <p:nvPicPr>
          <p:cNvPr id="26" name="Google Shape;26;p19" descr="アイコン&#10;&#10;自動的に生成された説明"/>
          <p:cNvPicPr preferRelativeResize="0"/>
          <p:nvPr/>
        </p:nvPicPr>
        <p:blipFill rotWithShape="1">
          <a:blip r:embed="rId3">
            <a:alphaModFix/>
          </a:blip>
          <a:srcRect/>
          <a:stretch/>
        </p:blipFill>
        <p:spPr>
          <a:xfrm>
            <a:off x="11454106" y="406867"/>
            <a:ext cx="446573" cy="44657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タイトルとコンテンツ">
  <p:cSld name="タイトルとコンテンツ">
    <p:spTree>
      <p:nvGrpSpPr>
        <p:cNvPr id="1" name="Shape 27"/>
        <p:cNvGrpSpPr/>
        <p:nvPr/>
      </p:nvGrpSpPr>
      <p:grpSpPr>
        <a:xfrm>
          <a:off x="0" y="0"/>
          <a:ext cx="0" cy="0"/>
          <a:chOff x="0" y="0"/>
          <a:chExt cx="0" cy="0"/>
        </a:xfrm>
      </p:grpSpPr>
      <p:pic>
        <p:nvPicPr>
          <p:cNvPr id="28" name="Google Shape;28;p20"/>
          <p:cNvPicPr preferRelativeResize="0"/>
          <p:nvPr/>
        </p:nvPicPr>
        <p:blipFill rotWithShape="1">
          <a:blip r:embed="rId2">
            <a:alphaModFix/>
          </a:blip>
          <a:srcRect/>
          <a:stretch/>
        </p:blipFill>
        <p:spPr>
          <a:xfrm>
            <a:off x="0" y="6118392"/>
            <a:ext cx="12192000" cy="755650"/>
          </a:xfrm>
          <a:prstGeom prst="rect">
            <a:avLst/>
          </a:prstGeom>
          <a:noFill/>
          <a:ln>
            <a:noFill/>
          </a:ln>
        </p:spPr>
      </p:pic>
      <p:pic>
        <p:nvPicPr>
          <p:cNvPr id="29" name="Google Shape;29;p20"/>
          <p:cNvPicPr preferRelativeResize="0"/>
          <p:nvPr/>
        </p:nvPicPr>
        <p:blipFill rotWithShape="1">
          <a:blip r:embed="rId3">
            <a:alphaModFix/>
          </a:blip>
          <a:srcRect/>
          <a:stretch/>
        </p:blipFill>
        <p:spPr>
          <a:xfrm>
            <a:off x="0" y="0"/>
            <a:ext cx="12192000" cy="768350"/>
          </a:xfrm>
          <a:prstGeom prst="rect">
            <a:avLst/>
          </a:prstGeom>
          <a:noFill/>
          <a:ln>
            <a:noFill/>
          </a:ln>
        </p:spPr>
      </p:pic>
      <p:sp>
        <p:nvSpPr>
          <p:cNvPr id="30" name="Google Shape;30;p20"/>
          <p:cNvSpPr txBox="1"/>
          <p:nvPr/>
        </p:nvSpPr>
        <p:spPr>
          <a:xfrm>
            <a:off x="138956" y="6462318"/>
            <a:ext cx="27432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ja-JP" sz="900" b="0" i="0" u="none" strike="noStrike" cap="none">
                <a:solidFill>
                  <a:schemeClr val="accent3"/>
                </a:solidFill>
                <a:latin typeface="Noto Sans"/>
                <a:ea typeface="Noto Sans"/>
                <a:cs typeface="Noto Sans"/>
                <a:sym typeface="Noto Sans"/>
              </a:rPr>
              <a:t>© kaonavi, inc.</a:t>
            </a:r>
            <a:endParaRPr sz="900" b="0" i="0" u="none" strike="noStrike" cap="none">
              <a:solidFill>
                <a:schemeClr val="accent3"/>
              </a:solidFill>
              <a:latin typeface="Noto Sans"/>
              <a:ea typeface="Noto Sans"/>
              <a:cs typeface="Noto Sans"/>
              <a:sym typeface="Noto Sans"/>
            </a:endParaRPr>
          </a:p>
        </p:txBody>
      </p:sp>
      <p:sp>
        <p:nvSpPr>
          <p:cNvPr id="31" name="Google Shape;31;p20"/>
          <p:cNvSpPr txBox="1"/>
          <p:nvPr/>
        </p:nvSpPr>
        <p:spPr>
          <a:xfrm>
            <a:off x="9327292"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ja-JP" sz="1200" b="0" i="0" u="none" strike="noStrike" cap="none">
                <a:solidFill>
                  <a:schemeClr val="accent3"/>
                </a:solidFill>
                <a:latin typeface="Arial"/>
                <a:ea typeface="Arial"/>
                <a:cs typeface="Arial"/>
                <a:sym typeface="Arial"/>
              </a:rPr>
              <a:t>‹#›</a:t>
            </a:fld>
            <a:endParaRPr sz="1200" b="0" i="0" u="none" strike="noStrike" cap="none">
              <a:solidFill>
                <a:schemeClr val="accent3"/>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 つのコンテンツ">
  <p:cSld name="2 つのコンテンツ">
    <p:bg>
      <p:bgPr>
        <a:solidFill>
          <a:schemeClr val="accent1"/>
        </a:solidFill>
        <a:effectLst/>
      </p:bgPr>
    </p:bg>
    <p:spTree>
      <p:nvGrpSpPr>
        <p:cNvPr id="1" name="Shape 32"/>
        <p:cNvGrpSpPr/>
        <p:nvPr/>
      </p:nvGrpSpPr>
      <p:grpSpPr>
        <a:xfrm>
          <a:off x="0" y="0"/>
          <a:ext cx="0" cy="0"/>
          <a:chOff x="0" y="0"/>
          <a:chExt cx="0" cy="0"/>
        </a:xfrm>
      </p:grpSpPr>
      <p:pic>
        <p:nvPicPr>
          <p:cNvPr id="33" name="Google Shape;33;p21" descr="アイコン&#10;&#10;自動的に生成された説明"/>
          <p:cNvPicPr preferRelativeResize="0"/>
          <p:nvPr/>
        </p:nvPicPr>
        <p:blipFill rotWithShape="1">
          <a:blip r:embed="rId2">
            <a:alphaModFix/>
          </a:blip>
          <a:srcRect/>
          <a:stretch/>
        </p:blipFill>
        <p:spPr>
          <a:xfrm>
            <a:off x="0" y="-12327"/>
            <a:ext cx="12245788" cy="6888256"/>
          </a:xfrm>
          <a:prstGeom prst="rect">
            <a:avLst/>
          </a:prstGeom>
          <a:noFill/>
          <a:ln>
            <a:noFill/>
          </a:ln>
        </p:spPr>
      </p:pic>
      <p:sp>
        <p:nvSpPr>
          <p:cNvPr id="34" name="Google Shape;34;p21"/>
          <p:cNvSpPr txBox="1"/>
          <p:nvPr/>
        </p:nvSpPr>
        <p:spPr>
          <a:xfrm>
            <a:off x="138956" y="6462318"/>
            <a:ext cx="27432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ja-JP" sz="900" b="0" i="0" u="none" strike="noStrike" cap="none">
                <a:solidFill>
                  <a:schemeClr val="lt1"/>
                </a:solidFill>
                <a:latin typeface="Noto Sans"/>
                <a:ea typeface="Noto Sans"/>
                <a:cs typeface="Noto Sans"/>
                <a:sym typeface="Noto Sans"/>
              </a:rPr>
              <a:t>© kaonavi, inc.</a:t>
            </a:r>
            <a:endParaRPr sz="900" b="0" i="0" u="none" strike="noStrike" cap="none">
              <a:solidFill>
                <a:schemeClr val="lt1"/>
              </a:solidFill>
              <a:latin typeface="Noto Sans"/>
              <a:ea typeface="Noto Sans"/>
              <a:cs typeface="Noto Sans"/>
              <a:sym typeface="Noto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2 つのコンテンツ">
  <p:cSld name="1_2 つのコンテンツ">
    <p:bg>
      <p:bgPr>
        <a:solidFill>
          <a:schemeClr val="accent1"/>
        </a:solidFill>
        <a:effectLst/>
      </p:bgPr>
    </p:bg>
    <p:spTree>
      <p:nvGrpSpPr>
        <p:cNvPr id="1" name="Shape 35"/>
        <p:cNvGrpSpPr/>
        <p:nvPr/>
      </p:nvGrpSpPr>
      <p:grpSpPr>
        <a:xfrm>
          <a:off x="0" y="0"/>
          <a:ext cx="0" cy="0"/>
          <a:chOff x="0" y="0"/>
          <a:chExt cx="0" cy="0"/>
        </a:xfrm>
      </p:grpSpPr>
      <p:pic>
        <p:nvPicPr>
          <p:cNvPr id="36" name="Google Shape;36;p22" descr="アイコン&#10;&#10;自動的に生成された説明"/>
          <p:cNvPicPr preferRelativeResize="0"/>
          <p:nvPr/>
        </p:nvPicPr>
        <p:blipFill rotWithShape="1">
          <a:blip r:embed="rId2">
            <a:alphaModFix/>
          </a:blip>
          <a:srcRect/>
          <a:stretch/>
        </p:blipFill>
        <p:spPr>
          <a:xfrm>
            <a:off x="-1" y="-1"/>
            <a:ext cx="12244439" cy="6887497"/>
          </a:xfrm>
          <a:prstGeom prst="rect">
            <a:avLst/>
          </a:prstGeom>
          <a:noFill/>
          <a:ln>
            <a:noFill/>
          </a:ln>
        </p:spPr>
      </p:pic>
      <p:sp>
        <p:nvSpPr>
          <p:cNvPr id="37" name="Google Shape;37;p22"/>
          <p:cNvSpPr txBox="1"/>
          <p:nvPr/>
        </p:nvSpPr>
        <p:spPr>
          <a:xfrm>
            <a:off x="138956" y="6462318"/>
            <a:ext cx="27432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ja-JP" sz="900" b="0" i="0" u="none" strike="noStrike" cap="none">
                <a:solidFill>
                  <a:schemeClr val="lt1"/>
                </a:solidFill>
                <a:latin typeface="Noto Sans"/>
                <a:ea typeface="Noto Sans"/>
                <a:cs typeface="Noto Sans"/>
                <a:sym typeface="Noto Sans"/>
              </a:rPr>
              <a:t>© kaonavi, inc.</a:t>
            </a:r>
            <a:endParaRPr sz="900" b="0" i="0" u="none" strike="noStrike" cap="none">
              <a:solidFill>
                <a:schemeClr val="lt1"/>
              </a:solidFill>
              <a:latin typeface="Noto Sans"/>
              <a:ea typeface="Noto Sans"/>
              <a:cs typeface="Noto Sans"/>
              <a:sym typeface="Noto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比較">
  <p:cSld name="比較">
    <p:spTree>
      <p:nvGrpSpPr>
        <p:cNvPr id="1" name="Shape 38"/>
        <p:cNvGrpSpPr/>
        <p:nvPr/>
      </p:nvGrpSpPr>
      <p:grpSpPr>
        <a:xfrm>
          <a:off x="0" y="0"/>
          <a:ext cx="0" cy="0"/>
          <a:chOff x="0" y="0"/>
          <a:chExt cx="0" cy="0"/>
        </a:xfrm>
      </p:grpSpPr>
      <p:pic>
        <p:nvPicPr>
          <p:cNvPr id="39" name="Google Shape;39;p23"/>
          <p:cNvPicPr preferRelativeResize="0"/>
          <p:nvPr/>
        </p:nvPicPr>
        <p:blipFill rotWithShape="1">
          <a:blip r:embed="rId2">
            <a:alphaModFix/>
          </a:blip>
          <a:srcRect/>
          <a:stretch/>
        </p:blipFill>
        <p:spPr>
          <a:xfrm>
            <a:off x="0" y="6118392"/>
            <a:ext cx="12192000" cy="755650"/>
          </a:xfrm>
          <a:prstGeom prst="rect">
            <a:avLst/>
          </a:prstGeom>
          <a:noFill/>
          <a:ln>
            <a:noFill/>
          </a:ln>
        </p:spPr>
      </p:pic>
      <p:pic>
        <p:nvPicPr>
          <p:cNvPr id="40" name="Google Shape;40;p23"/>
          <p:cNvPicPr preferRelativeResize="0"/>
          <p:nvPr/>
        </p:nvPicPr>
        <p:blipFill rotWithShape="1">
          <a:blip r:embed="rId3">
            <a:alphaModFix/>
          </a:blip>
          <a:srcRect/>
          <a:stretch/>
        </p:blipFill>
        <p:spPr>
          <a:xfrm>
            <a:off x="0" y="0"/>
            <a:ext cx="12192000" cy="768350"/>
          </a:xfrm>
          <a:prstGeom prst="rect">
            <a:avLst/>
          </a:prstGeom>
          <a:noFill/>
          <a:ln>
            <a:noFill/>
          </a:ln>
        </p:spPr>
      </p:pic>
      <p:pic>
        <p:nvPicPr>
          <p:cNvPr id="41" name="Google Shape;41;p23" descr="アイコン&#10;&#10;自動的に生成された説明"/>
          <p:cNvPicPr preferRelativeResize="0"/>
          <p:nvPr/>
        </p:nvPicPr>
        <p:blipFill rotWithShape="1">
          <a:blip r:embed="rId4">
            <a:alphaModFix/>
          </a:blip>
          <a:srcRect/>
          <a:stretch/>
        </p:blipFill>
        <p:spPr>
          <a:xfrm>
            <a:off x="2475526" y="1988720"/>
            <a:ext cx="2817444" cy="2959500"/>
          </a:xfrm>
          <a:prstGeom prst="rect">
            <a:avLst/>
          </a:prstGeom>
          <a:noFill/>
          <a:ln>
            <a:noFill/>
          </a:ln>
        </p:spPr>
      </p:pic>
      <p:sp>
        <p:nvSpPr>
          <p:cNvPr id="42" name="Google Shape;42;p23"/>
          <p:cNvSpPr txBox="1"/>
          <p:nvPr/>
        </p:nvSpPr>
        <p:spPr>
          <a:xfrm>
            <a:off x="5739672" y="2839725"/>
            <a:ext cx="4838449" cy="1257490"/>
          </a:xfrm>
          <a:prstGeom prst="rect">
            <a:avLst/>
          </a:prstGeom>
          <a:noFill/>
          <a:ln>
            <a:noFill/>
          </a:ln>
        </p:spPr>
        <p:txBody>
          <a:bodyPr spcFirstLastPara="1" wrap="square" lIns="91425" tIns="45700" rIns="91425" bIns="45700" anchor="t" anchorCtr="0">
            <a:noAutofit/>
          </a:bodyPr>
          <a:lstStyle/>
          <a:p>
            <a:pPr marL="0" marR="0" lvl="0" indent="0" algn="l" rtl="0">
              <a:lnSpc>
                <a:spcPct val="148148"/>
              </a:lnSpc>
              <a:spcBef>
                <a:spcPts val="0"/>
              </a:spcBef>
              <a:spcAft>
                <a:spcPts val="0"/>
              </a:spcAft>
              <a:buClr>
                <a:schemeClr val="dk1"/>
              </a:buClr>
              <a:buSzPts val="2700"/>
              <a:buFont typeface="Arial"/>
              <a:buNone/>
            </a:pPr>
            <a:r>
              <a:rPr lang="ja-JP" sz="2700" b="1" i="0" u="none" strike="noStrike" cap="none">
                <a:solidFill>
                  <a:schemeClr val="dk1"/>
                </a:solidFill>
                <a:latin typeface="Noto Sans"/>
                <a:ea typeface="Noto Sans"/>
                <a:cs typeface="Noto Sans"/>
                <a:sym typeface="Noto Sans"/>
              </a:rPr>
              <a:t>ご清聴いただき</a:t>
            </a:r>
            <a:endParaRPr sz="2700" b="1" i="0" u="none" strike="noStrike" cap="none">
              <a:solidFill>
                <a:schemeClr val="dk1"/>
              </a:solidFill>
              <a:latin typeface="Noto Sans"/>
              <a:ea typeface="Noto Sans"/>
              <a:cs typeface="Noto Sans"/>
              <a:sym typeface="Noto Sans"/>
            </a:endParaRPr>
          </a:p>
          <a:p>
            <a:pPr marL="0" marR="0" lvl="0" indent="0" algn="l" rtl="0">
              <a:lnSpc>
                <a:spcPct val="148148"/>
              </a:lnSpc>
              <a:spcBef>
                <a:spcPts val="1000"/>
              </a:spcBef>
              <a:spcAft>
                <a:spcPts val="0"/>
              </a:spcAft>
              <a:buClr>
                <a:schemeClr val="dk1"/>
              </a:buClr>
              <a:buSzPts val="2700"/>
              <a:buFont typeface="Arial"/>
              <a:buNone/>
            </a:pPr>
            <a:r>
              <a:rPr lang="ja-JP" sz="2700" b="1" i="0" u="none" strike="noStrike" cap="none">
                <a:solidFill>
                  <a:schemeClr val="dk1"/>
                </a:solidFill>
                <a:latin typeface="Noto Sans"/>
                <a:ea typeface="Noto Sans"/>
                <a:cs typeface="Noto Sans"/>
                <a:sym typeface="Noto Sans"/>
              </a:rPr>
              <a:t>ありがとうございました！</a:t>
            </a:r>
            <a:endParaRPr sz="1400" b="0" i="0" u="none" strike="noStrike" cap="none">
              <a:solidFill>
                <a:srgbClr val="000000"/>
              </a:solidFill>
              <a:latin typeface="Arial"/>
              <a:ea typeface="Arial"/>
              <a:cs typeface="Arial"/>
              <a:sym typeface="Arial"/>
            </a:endParaRPr>
          </a:p>
        </p:txBody>
      </p:sp>
      <p:sp>
        <p:nvSpPr>
          <p:cNvPr id="43" name="Google Shape;43;p23"/>
          <p:cNvSpPr txBox="1"/>
          <p:nvPr/>
        </p:nvSpPr>
        <p:spPr>
          <a:xfrm>
            <a:off x="138956" y="6462318"/>
            <a:ext cx="27432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ja-JP" sz="900" b="0" i="0" u="none" strike="noStrike" cap="none">
                <a:solidFill>
                  <a:schemeClr val="accent3"/>
                </a:solidFill>
                <a:latin typeface="Noto Sans"/>
                <a:ea typeface="Noto Sans"/>
                <a:cs typeface="Noto Sans"/>
                <a:sym typeface="Noto Sans"/>
              </a:rPr>
              <a:t>© kaonavi, inc.</a:t>
            </a:r>
            <a:endParaRPr sz="900" b="0" i="0" u="none" strike="noStrike" cap="none">
              <a:solidFill>
                <a:schemeClr val="accent3"/>
              </a:solidFill>
              <a:latin typeface="Noto Sans"/>
              <a:ea typeface="Noto Sans"/>
              <a:cs typeface="Noto Sans"/>
              <a:sym typeface="Noto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44"/>
        <p:cNvGrpSpPr/>
        <p:nvPr/>
      </p:nvGrpSpPr>
      <p:grpSpPr>
        <a:xfrm>
          <a:off x="0" y="0"/>
          <a:ext cx="0" cy="0"/>
          <a:chOff x="0" y="0"/>
          <a:chExt cx="0" cy="0"/>
        </a:xfrm>
      </p:grpSpPr>
      <p:sp>
        <p:nvSpPr>
          <p:cNvPr id="45" name="Google Shape;4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48"/>
        <p:cNvGrpSpPr/>
        <p:nvPr/>
      </p:nvGrpSpPr>
      <p:grpSpPr>
        <a:xfrm>
          <a:off x="0" y="0"/>
          <a:ext cx="0" cy="0"/>
          <a:chOff x="0" y="0"/>
          <a:chExt cx="0" cy="0"/>
        </a:xfrm>
      </p:grpSpPr>
      <p:sp>
        <p:nvSpPr>
          <p:cNvPr id="49" name="Google Shape;49;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1" name="Google Shape;51;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 name="Google Shape;5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A8A8B"/>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A8A8B"/>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A8A8B"/>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
          <p:cNvSpPr txBox="1"/>
          <p:nvPr/>
        </p:nvSpPr>
        <p:spPr>
          <a:xfrm>
            <a:off x="138956" y="6462318"/>
            <a:ext cx="27432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ja-JP" sz="900" b="0" i="0" u="none" strike="noStrike" cap="none">
                <a:solidFill>
                  <a:schemeClr val="accent4"/>
                </a:solidFill>
                <a:latin typeface="Noto Sans"/>
                <a:ea typeface="Noto Sans"/>
                <a:cs typeface="Noto Sans"/>
                <a:sym typeface="Noto Sans"/>
              </a:rPr>
              <a:t>© kaonavi, inc.</a:t>
            </a:r>
            <a:endParaRPr sz="900" b="0" i="0" u="none" strike="noStrike" cap="none">
              <a:solidFill>
                <a:schemeClr val="accent4"/>
              </a:solidFill>
              <a:latin typeface="Noto Sans"/>
              <a:ea typeface="Noto Sans"/>
              <a:cs typeface="Noto Sans"/>
              <a:sym typeface="Noto Sans"/>
            </a:endParaRPr>
          </a:p>
        </p:txBody>
      </p:sp>
      <p:sp>
        <p:nvSpPr>
          <p:cNvPr id="79" name="Google Shape;79;p1"/>
          <p:cNvSpPr txBox="1"/>
          <p:nvPr/>
        </p:nvSpPr>
        <p:spPr>
          <a:xfrm>
            <a:off x="1742897" y="1571624"/>
            <a:ext cx="7937815" cy="2646415"/>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4400"/>
              <a:buFont typeface="Arial"/>
              <a:buNone/>
            </a:pPr>
            <a:r>
              <a:rPr lang="ja-JP" sz="4400" b="1" i="0" u="none" strike="noStrike" cap="none">
                <a:solidFill>
                  <a:srgbClr val="447FE0"/>
                </a:solidFill>
                <a:latin typeface="Meiryo"/>
                <a:ea typeface="Meiryo"/>
                <a:cs typeface="Meiryo"/>
                <a:sym typeface="Meiryo"/>
              </a:rPr>
              <a:t>カオナビ</a:t>
            </a:r>
            <a:br>
              <a:rPr lang="ja-JP" sz="5400" b="0" i="0" u="none" strike="noStrike" cap="none">
                <a:solidFill>
                  <a:srgbClr val="447FE0"/>
                </a:solidFill>
                <a:latin typeface="Meiryo"/>
                <a:ea typeface="Meiryo"/>
                <a:cs typeface="Meiryo"/>
                <a:sym typeface="Meiryo"/>
              </a:rPr>
            </a:br>
            <a:r>
              <a:rPr lang="ja-JP" sz="4900" b="0" i="0" u="none" strike="noStrike" cap="none">
                <a:solidFill>
                  <a:srgbClr val="447FE0"/>
                </a:solidFill>
                <a:latin typeface="Meiryo"/>
                <a:ea typeface="Meiryo"/>
                <a:cs typeface="Meiryo"/>
                <a:sym typeface="Meiryo"/>
              </a:rPr>
              <a:t>社員向けマニュアル</a:t>
            </a:r>
            <a:endParaRPr sz="4900" b="0" i="0" u="none" strike="noStrike" cap="none">
              <a:solidFill>
                <a:srgbClr val="447FE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4400"/>
              <a:buFont typeface="Arial"/>
              <a:buNone/>
            </a:pPr>
            <a:endParaRPr sz="1600" b="0" i="0" u="none" strike="noStrike" cap="none">
              <a:solidFill>
                <a:srgbClr val="FFCA08"/>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4400"/>
              <a:buFont typeface="Arial"/>
              <a:buNone/>
            </a:pPr>
            <a:r>
              <a:rPr lang="ja-JP" sz="3200" b="1" i="0" u="none" strike="noStrike" cap="none">
                <a:solidFill>
                  <a:srgbClr val="000000"/>
                </a:solidFill>
                <a:latin typeface="Meiryo"/>
                <a:ea typeface="Meiryo"/>
                <a:cs typeface="Meiryo"/>
                <a:sym typeface="Meiryo"/>
              </a:rPr>
              <a:t>アビリティマネージャー（対象者向け）</a:t>
            </a:r>
            <a:endParaRPr sz="3200" b="0" i="0" u="none" strike="noStrike" cap="none">
              <a:solidFill>
                <a:srgbClr val="FFCA08"/>
              </a:solidFill>
              <a:latin typeface="Meiryo"/>
              <a:ea typeface="Meiryo"/>
              <a:cs typeface="Meiryo"/>
              <a:sym typeface="Meiryo"/>
            </a:endParaRPr>
          </a:p>
        </p:txBody>
      </p:sp>
      <p:sp>
        <p:nvSpPr>
          <p:cNvPr id="80" name="Google Shape;80;p1"/>
          <p:cNvSpPr/>
          <p:nvPr/>
        </p:nvSpPr>
        <p:spPr>
          <a:xfrm>
            <a:off x="867827" y="4325761"/>
            <a:ext cx="8364663" cy="1010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ja-JP" sz="1300" b="1" i="0" u="none" strike="noStrike" cap="none">
                <a:solidFill>
                  <a:srgbClr val="FF0000"/>
                </a:solidFill>
                <a:latin typeface="Arial"/>
                <a:ea typeface="Arial"/>
                <a:cs typeface="Arial"/>
                <a:sym typeface="Arial"/>
              </a:rPr>
              <a:t>本マニュアルは、テンプレートとして作成しております。</a:t>
            </a:r>
            <a:endParaRPr sz="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ja-JP" sz="1300" b="1" i="0" u="none" strike="noStrike" cap="none">
                <a:solidFill>
                  <a:srgbClr val="FF0000"/>
                </a:solidFill>
                <a:latin typeface="Arial"/>
                <a:ea typeface="Arial"/>
                <a:cs typeface="Arial"/>
                <a:sym typeface="Arial"/>
              </a:rPr>
              <a:t>各社の運用ルールや設定内容に併せて、キャプチャの変更やページの追加・削除等の編集をお願い致します。</a:t>
            </a:r>
            <a:endParaRPr sz="100" b="0" i="0" u="none" strike="noStrike" cap="none">
              <a:solidFill>
                <a:srgbClr val="000000"/>
              </a:solidFill>
              <a:latin typeface="Arial"/>
              <a:ea typeface="Arial"/>
              <a:cs typeface="Arial"/>
              <a:sym typeface="Arial"/>
            </a:endParaRPr>
          </a:p>
        </p:txBody>
      </p:sp>
      <p:sp>
        <p:nvSpPr>
          <p:cNvPr id="81" name="Google Shape;81;p1"/>
          <p:cNvSpPr/>
          <p:nvPr/>
        </p:nvSpPr>
        <p:spPr>
          <a:xfrm>
            <a:off x="10806547" y="6620895"/>
            <a:ext cx="1388224" cy="2431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ja-JP" sz="800" b="0" i="0" u="none" strike="noStrike" cap="none">
                <a:solidFill>
                  <a:srgbClr val="7F7F7F"/>
                </a:solidFill>
                <a:latin typeface="Arial"/>
                <a:ea typeface="Arial"/>
                <a:cs typeface="Arial"/>
                <a:sym typeface="Arial"/>
              </a:rPr>
              <a:t>最終更新日：2025/3/25</a:t>
            </a:r>
            <a:endParaRPr sz="800" b="0" i="0" u="none" strike="noStrike" cap="none">
              <a:solidFill>
                <a:srgbClr val="7F7F7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0"/>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ja-JP" sz="1500" b="1" i="0" u="none" strike="noStrike" cap="none">
                <a:solidFill>
                  <a:srgbClr val="000000"/>
                </a:solidFill>
                <a:latin typeface="Meiryo"/>
                <a:ea typeface="Meiryo"/>
                <a:cs typeface="Meiryo"/>
                <a:sym typeface="Meiryo"/>
              </a:rPr>
              <a:t>アビリティマネージャー</a:t>
            </a:r>
            <a:endParaRPr sz="1500" b="1" i="0" u="none" strike="noStrike" cap="none">
              <a:solidFill>
                <a:schemeClr val="dk1"/>
              </a:solidFill>
              <a:latin typeface="Arial"/>
              <a:ea typeface="Arial"/>
              <a:cs typeface="Arial"/>
              <a:sym typeface="Arial"/>
            </a:endParaRPr>
          </a:p>
        </p:txBody>
      </p:sp>
      <p:sp>
        <p:nvSpPr>
          <p:cNvPr id="181" name="Google Shape;181;p10"/>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Meiryo"/>
              <a:buNone/>
            </a:pPr>
            <a:r>
              <a:rPr lang="ja-JP" sz="1400" b="1" i="0" u="none" strike="noStrike" cap="none">
                <a:solidFill>
                  <a:schemeClr val="dk1"/>
                </a:solidFill>
                <a:latin typeface="Meiryo"/>
                <a:ea typeface="Meiryo"/>
                <a:cs typeface="Meiryo"/>
                <a:sym typeface="Meiryo"/>
              </a:rPr>
              <a:t>2. スキル評価画面の開き方</a:t>
            </a:r>
            <a:endParaRPr sz="1400" b="1" i="0" u="none" strike="noStrike" cap="none">
              <a:solidFill>
                <a:schemeClr val="dk1"/>
              </a:solidFill>
              <a:latin typeface="Meiryo"/>
              <a:ea typeface="Meiryo"/>
              <a:cs typeface="Meiryo"/>
              <a:sym typeface="Meiryo"/>
            </a:endParaRPr>
          </a:p>
        </p:txBody>
      </p:sp>
      <p:sp>
        <p:nvSpPr>
          <p:cNvPr id="182" name="Google Shape;182;p10"/>
          <p:cNvSpPr txBox="1"/>
          <p:nvPr/>
        </p:nvSpPr>
        <p:spPr>
          <a:xfrm>
            <a:off x="292317" y="840189"/>
            <a:ext cx="6446413"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Meiryo"/>
              <a:buNone/>
            </a:pPr>
            <a:r>
              <a:rPr lang="ja-JP" sz="1600" b="1" i="0" u="none" strike="noStrike" cap="none">
                <a:solidFill>
                  <a:schemeClr val="dk1"/>
                </a:solidFill>
                <a:latin typeface="Meiryo"/>
                <a:ea typeface="Meiryo"/>
                <a:cs typeface="Meiryo"/>
                <a:sym typeface="Meiryo"/>
              </a:rPr>
              <a:t>1-2.カオナビトップ画面から開く</a:t>
            </a:r>
            <a:endParaRPr sz="1600" b="1"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600"/>
              <a:buFont typeface="Arial"/>
              <a:buNone/>
            </a:pPr>
            <a:endParaRPr sz="1600" b="1" i="0" u="none" strike="noStrike" cap="none">
              <a:solidFill>
                <a:schemeClr val="dk1"/>
              </a:solidFill>
              <a:latin typeface="Meiryo"/>
              <a:ea typeface="Meiryo"/>
              <a:cs typeface="Meiryo"/>
              <a:sym typeface="Meiryo"/>
            </a:endParaRPr>
          </a:p>
        </p:txBody>
      </p:sp>
      <p:sp>
        <p:nvSpPr>
          <p:cNvPr id="183" name="Google Shape;183;p10"/>
          <p:cNvSpPr txBox="1"/>
          <p:nvPr/>
        </p:nvSpPr>
        <p:spPr>
          <a:xfrm>
            <a:off x="292317" y="1161864"/>
            <a:ext cx="5679351"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Meiryo"/>
              <a:buNone/>
            </a:pPr>
            <a:r>
              <a:rPr lang="ja-JP" sz="1600" b="1" i="0" u="none" strike="noStrike" cap="none">
                <a:solidFill>
                  <a:schemeClr val="dk1"/>
                </a:solidFill>
                <a:latin typeface="Meiryo"/>
                <a:ea typeface="Meiryo"/>
                <a:cs typeface="Meiryo"/>
                <a:sym typeface="Meiryo"/>
              </a:rPr>
              <a:t>●メニュー一覧から開く</a:t>
            </a:r>
            <a:endParaRPr sz="1600" b="1" i="0" u="none" strike="noStrike" cap="none">
              <a:solidFill>
                <a:schemeClr val="dk1"/>
              </a:solidFill>
              <a:latin typeface="Meiryo"/>
              <a:ea typeface="Meiryo"/>
              <a:cs typeface="Meiryo"/>
              <a:sym typeface="Meiryo"/>
            </a:endParaRPr>
          </a:p>
        </p:txBody>
      </p:sp>
      <p:sp>
        <p:nvSpPr>
          <p:cNvPr id="184" name="Google Shape;184;p10"/>
          <p:cNvSpPr txBox="1"/>
          <p:nvPr/>
        </p:nvSpPr>
        <p:spPr>
          <a:xfrm>
            <a:off x="516835" y="1514317"/>
            <a:ext cx="5277497"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Meiryo"/>
              <a:buNone/>
            </a:pPr>
            <a:r>
              <a:rPr lang="en-US" altLang="ja-JP" dirty="0">
                <a:solidFill>
                  <a:schemeClr val="dk1"/>
                </a:solidFill>
                <a:latin typeface="Meiryo"/>
                <a:ea typeface="Meiryo"/>
                <a:cs typeface="Meiryo"/>
                <a:sym typeface="Meiryo"/>
              </a:rPr>
              <a:t>④</a:t>
            </a:r>
            <a:r>
              <a:rPr lang="ja-JP" sz="1400" b="0" i="0" u="none" strike="noStrike" cap="none">
                <a:solidFill>
                  <a:schemeClr val="dk1"/>
                </a:solidFill>
                <a:latin typeface="Meiryo"/>
                <a:ea typeface="Meiryo"/>
                <a:cs typeface="Meiryo"/>
                <a:sym typeface="Meiryo"/>
              </a:rPr>
              <a:t>対象者のスキル評価回答画面が表示されます。</a:t>
            </a:r>
            <a:endParaRPr sz="1800" b="0" i="0" u="none" strike="noStrike" cap="none" dirty="0">
              <a:solidFill>
                <a:schemeClr val="dk1"/>
              </a:solidFill>
              <a:latin typeface="Arial"/>
              <a:ea typeface="Arial"/>
              <a:cs typeface="Arial"/>
              <a:sym typeface="Arial"/>
            </a:endParaRPr>
          </a:p>
        </p:txBody>
      </p:sp>
      <p:pic>
        <p:nvPicPr>
          <p:cNvPr id="185" name="Google Shape;185;p10" descr="グラフィカル ユーザー インターフェイス, アプリケーション&#10;&#10;AI 生成コンテンツは誤りを含む可能性があります。"/>
          <p:cNvPicPr preferRelativeResize="0"/>
          <p:nvPr/>
        </p:nvPicPr>
        <p:blipFill rotWithShape="1">
          <a:blip r:embed="rId3">
            <a:alphaModFix/>
          </a:blip>
          <a:srcRect/>
          <a:stretch/>
        </p:blipFill>
        <p:spPr>
          <a:xfrm>
            <a:off x="671895" y="1953868"/>
            <a:ext cx="5687255" cy="2950263"/>
          </a:xfrm>
          <a:prstGeom prst="rect">
            <a:avLst/>
          </a:prstGeom>
          <a:noFill/>
          <a:ln w="9525" cap="flat" cmpd="sng">
            <a:solidFill>
              <a:srgbClr val="D8D8D8"/>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1"/>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ja-JP" sz="1500" b="1" i="0" u="none" strike="noStrike" cap="none">
                <a:solidFill>
                  <a:srgbClr val="000000"/>
                </a:solidFill>
                <a:latin typeface="Meiryo"/>
                <a:ea typeface="Meiryo"/>
                <a:cs typeface="Meiryo"/>
                <a:sym typeface="Meiryo"/>
              </a:rPr>
              <a:t>アビリティマネージャー</a:t>
            </a:r>
            <a:endParaRPr sz="1500" b="1" i="0" u="none" strike="noStrike" cap="none">
              <a:solidFill>
                <a:schemeClr val="dk1"/>
              </a:solidFill>
              <a:latin typeface="Arial"/>
              <a:ea typeface="Arial"/>
              <a:cs typeface="Arial"/>
              <a:sym typeface="Arial"/>
            </a:endParaRPr>
          </a:p>
        </p:txBody>
      </p:sp>
      <p:sp>
        <p:nvSpPr>
          <p:cNvPr id="191" name="Google Shape;191;p11"/>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Meiryo"/>
              <a:buNone/>
            </a:pPr>
            <a:r>
              <a:rPr lang="ja-JP" sz="1400" b="1" i="0" u="none" strike="noStrike" cap="none">
                <a:solidFill>
                  <a:schemeClr val="dk1"/>
                </a:solidFill>
                <a:latin typeface="Meiryo"/>
                <a:ea typeface="Meiryo"/>
                <a:cs typeface="Meiryo"/>
                <a:sym typeface="Meiryo"/>
              </a:rPr>
              <a:t>3. スキル評価の実施</a:t>
            </a:r>
            <a:endParaRPr sz="1400" b="1" i="0" u="none" strike="noStrike" cap="none">
              <a:solidFill>
                <a:schemeClr val="dk1"/>
              </a:solidFill>
              <a:latin typeface="Meiryo"/>
              <a:ea typeface="Meiryo"/>
              <a:cs typeface="Meiryo"/>
              <a:sym typeface="Meiryo"/>
            </a:endParaRPr>
          </a:p>
        </p:txBody>
      </p:sp>
      <p:sp>
        <p:nvSpPr>
          <p:cNvPr id="192" name="Google Shape;192;p11"/>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Meiryo"/>
              <a:buNone/>
            </a:pPr>
            <a:r>
              <a:rPr lang="ja-JP" sz="1600" b="1" i="0" u="none" strike="noStrike" cap="none">
                <a:solidFill>
                  <a:schemeClr val="dk1"/>
                </a:solidFill>
                <a:latin typeface="Meiryo"/>
                <a:ea typeface="Meiryo"/>
                <a:cs typeface="Meiryo"/>
                <a:sym typeface="Meiryo"/>
              </a:rPr>
              <a:t>1-1.スキル評価の回答</a:t>
            </a:r>
            <a:endParaRPr sz="1600" b="1" i="0" u="none" strike="noStrike" cap="none">
              <a:solidFill>
                <a:schemeClr val="dk1"/>
              </a:solidFill>
              <a:latin typeface="Meiryo"/>
              <a:ea typeface="Meiryo"/>
              <a:cs typeface="Meiryo"/>
              <a:sym typeface="Meiryo"/>
            </a:endParaRPr>
          </a:p>
        </p:txBody>
      </p:sp>
      <p:sp>
        <p:nvSpPr>
          <p:cNvPr id="193" name="Google Shape;193;p11"/>
          <p:cNvSpPr txBox="1"/>
          <p:nvPr/>
        </p:nvSpPr>
        <p:spPr>
          <a:xfrm>
            <a:off x="292317" y="1212357"/>
            <a:ext cx="6278416"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Meiryo"/>
              <a:buNone/>
            </a:pPr>
            <a:r>
              <a:rPr lang="ja-JP" sz="1400" b="0" i="0" u="none" strike="noStrike" cap="none">
                <a:solidFill>
                  <a:schemeClr val="dk1"/>
                </a:solidFill>
                <a:latin typeface="Meiryo"/>
                <a:ea typeface="Meiryo"/>
                <a:cs typeface="Meiryo"/>
                <a:sym typeface="Meiryo"/>
              </a:rPr>
              <a:t>入力や編集が不要な場合は、背景色がグレーで操作できません。</a:t>
            </a:r>
            <a:endParaRPr sz="14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400"/>
              <a:buFont typeface="Meiryo"/>
              <a:buNone/>
            </a:pPr>
            <a:r>
              <a:rPr lang="ja-JP" sz="1400" b="0" i="0" u="none" strike="noStrike" cap="none">
                <a:solidFill>
                  <a:schemeClr val="dk1"/>
                </a:solidFill>
                <a:latin typeface="Meiryo"/>
                <a:ea typeface="Meiryo"/>
                <a:cs typeface="Meiryo"/>
                <a:sym typeface="Meiryo"/>
              </a:rPr>
              <a:t>編集が必要な場合は、白色の編集可能なプルダウンリスト、テキスト入力欄に入力します。</a:t>
            </a:r>
            <a:endParaRPr sz="1400" b="0" i="0" u="none" strike="noStrike" cap="none">
              <a:solidFill>
                <a:schemeClr val="dk1"/>
              </a:solidFill>
              <a:latin typeface="Meiryo"/>
              <a:ea typeface="Meiryo"/>
              <a:cs typeface="Meiryo"/>
              <a:sym typeface="Meiryo"/>
            </a:endParaRPr>
          </a:p>
        </p:txBody>
      </p:sp>
      <p:sp>
        <p:nvSpPr>
          <p:cNvPr id="194" name="Google Shape;194;p11"/>
          <p:cNvSpPr/>
          <p:nvPr/>
        </p:nvSpPr>
        <p:spPr>
          <a:xfrm>
            <a:off x="6859525" y="1212350"/>
            <a:ext cx="4930200" cy="4204200"/>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195" name="Google Shape;195;p11"/>
          <p:cNvSpPr txBox="1"/>
          <p:nvPr/>
        </p:nvSpPr>
        <p:spPr>
          <a:xfrm>
            <a:off x="7379740" y="1397023"/>
            <a:ext cx="813352"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ja-JP" sz="1600" b="1" i="1" u="none" strike="noStrike" cap="none">
                <a:solidFill>
                  <a:srgbClr val="C96F06"/>
                </a:solidFill>
                <a:latin typeface="Meiryo"/>
                <a:ea typeface="Meiryo"/>
                <a:cs typeface="Meiryo"/>
                <a:sym typeface="Meiryo"/>
              </a:rPr>
              <a:t>TIPS</a:t>
            </a:r>
            <a:endParaRPr sz="1200" b="1" i="1" u="none" strike="noStrike" cap="none">
              <a:solidFill>
                <a:srgbClr val="C96F06"/>
              </a:solidFill>
              <a:latin typeface="Meiryo"/>
              <a:ea typeface="Meiryo"/>
              <a:cs typeface="Meiryo"/>
              <a:sym typeface="Meiryo"/>
            </a:endParaRPr>
          </a:p>
        </p:txBody>
      </p:sp>
      <p:pic>
        <p:nvPicPr>
          <p:cNvPr id="196" name="Google Shape;196;p11"/>
          <p:cNvPicPr preferRelativeResize="0"/>
          <p:nvPr/>
        </p:nvPicPr>
        <p:blipFill rotWithShape="1">
          <a:blip r:embed="rId3">
            <a:alphaModFix/>
          </a:blip>
          <a:srcRect/>
          <a:stretch/>
        </p:blipFill>
        <p:spPr>
          <a:xfrm>
            <a:off x="7054628" y="1366707"/>
            <a:ext cx="284345" cy="297107"/>
          </a:xfrm>
          <a:prstGeom prst="rect">
            <a:avLst/>
          </a:prstGeom>
          <a:noFill/>
          <a:ln>
            <a:noFill/>
          </a:ln>
        </p:spPr>
      </p:pic>
      <p:sp>
        <p:nvSpPr>
          <p:cNvPr id="197" name="Google Shape;197;p11"/>
          <p:cNvSpPr txBox="1"/>
          <p:nvPr/>
        </p:nvSpPr>
        <p:spPr>
          <a:xfrm>
            <a:off x="8043176" y="1381600"/>
            <a:ext cx="36708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96F06"/>
              </a:buClr>
              <a:buSzPts val="1800"/>
              <a:buFont typeface="Meiryo"/>
              <a:buNone/>
            </a:pPr>
            <a:r>
              <a:rPr lang="ja-JP" sz="1800" b="1" i="0" u="none" strike="noStrike" cap="none">
                <a:solidFill>
                  <a:srgbClr val="C96F06"/>
                </a:solidFill>
                <a:latin typeface="Meiryo"/>
                <a:ea typeface="Meiryo"/>
                <a:cs typeface="Meiryo"/>
                <a:sym typeface="Meiryo"/>
              </a:rPr>
              <a:t>テキストエリアは</a:t>
            </a:r>
            <a:endParaRPr sz="1800" b="1" i="0" u="none" strike="noStrike" cap="none">
              <a:solidFill>
                <a:srgbClr val="C96F06"/>
              </a:solidFill>
              <a:latin typeface="Meiryo"/>
              <a:ea typeface="Meiryo"/>
              <a:cs typeface="Meiryo"/>
              <a:sym typeface="Meiryo"/>
            </a:endParaRPr>
          </a:p>
          <a:p>
            <a:pPr marL="0" marR="0" lvl="0" indent="0" algn="l" rtl="0">
              <a:lnSpc>
                <a:spcPct val="100000"/>
              </a:lnSpc>
              <a:spcBef>
                <a:spcPts val="0"/>
              </a:spcBef>
              <a:spcAft>
                <a:spcPts val="0"/>
              </a:spcAft>
              <a:buClr>
                <a:srgbClr val="C96F06"/>
              </a:buClr>
              <a:buSzPts val="1800"/>
              <a:buFont typeface="Meiryo"/>
              <a:buNone/>
            </a:pPr>
            <a:r>
              <a:rPr lang="ja-JP" sz="1800" b="1" i="0" u="none" strike="noStrike" cap="none">
                <a:solidFill>
                  <a:srgbClr val="C96F06"/>
                </a:solidFill>
                <a:latin typeface="Meiryo"/>
                <a:ea typeface="Meiryo"/>
                <a:cs typeface="Meiryo"/>
                <a:sym typeface="Meiryo"/>
              </a:rPr>
              <a:t>右端の斜線部分のドラッグで</a:t>
            </a:r>
            <a:endParaRPr sz="1800" b="1" i="0" u="none" strike="noStrike" cap="none">
              <a:solidFill>
                <a:srgbClr val="C96F06"/>
              </a:solidFill>
              <a:latin typeface="Meiryo"/>
              <a:ea typeface="Meiryo"/>
              <a:cs typeface="Meiryo"/>
              <a:sym typeface="Meiryo"/>
            </a:endParaRPr>
          </a:p>
          <a:p>
            <a:pPr marL="0" marR="0" lvl="0" indent="0" algn="l" rtl="0">
              <a:lnSpc>
                <a:spcPct val="100000"/>
              </a:lnSpc>
              <a:spcBef>
                <a:spcPts val="0"/>
              </a:spcBef>
              <a:spcAft>
                <a:spcPts val="0"/>
              </a:spcAft>
              <a:buClr>
                <a:srgbClr val="C96F06"/>
              </a:buClr>
              <a:buSzPts val="1800"/>
              <a:buFont typeface="Meiryo"/>
              <a:buNone/>
            </a:pPr>
            <a:r>
              <a:rPr lang="ja-JP" sz="1800" b="1" i="0" u="none" strike="noStrike" cap="none">
                <a:solidFill>
                  <a:srgbClr val="C96F06"/>
                </a:solidFill>
                <a:latin typeface="Meiryo"/>
                <a:ea typeface="Meiryo"/>
                <a:cs typeface="Meiryo"/>
                <a:sym typeface="Meiryo"/>
              </a:rPr>
              <a:t>上下に入力欄を拡大できます。</a:t>
            </a:r>
            <a:endParaRPr sz="1800" b="1" i="0" u="none" strike="noStrike" cap="none">
              <a:solidFill>
                <a:srgbClr val="C96F06"/>
              </a:solidFill>
              <a:latin typeface="Meiryo"/>
              <a:ea typeface="Meiryo"/>
              <a:cs typeface="Meiryo"/>
              <a:sym typeface="Meiryo"/>
            </a:endParaRPr>
          </a:p>
        </p:txBody>
      </p:sp>
      <p:pic>
        <p:nvPicPr>
          <p:cNvPr id="198" name="Google Shape;198;p11" descr="挿絵 が含まれている画像&#10;&#10;AI 生成コンテンツは誤りを含む可能性があります。"/>
          <p:cNvPicPr preferRelativeResize="0"/>
          <p:nvPr/>
        </p:nvPicPr>
        <p:blipFill rotWithShape="1">
          <a:blip r:embed="rId4">
            <a:alphaModFix/>
          </a:blip>
          <a:srcRect l="811" t="1458" r="42760" b="4893"/>
          <a:stretch/>
        </p:blipFill>
        <p:spPr>
          <a:xfrm>
            <a:off x="7235598" y="2474110"/>
            <a:ext cx="3849404" cy="2201869"/>
          </a:xfrm>
          <a:prstGeom prst="rect">
            <a:avLst/>
          </a:prstGeom>
          <a:noFill/>
          <a:ln>
            <a:noFill/>
          </a:ln>
        </p:spPr>
      </p:pic>
      <p:pic>
        <p:nvPicPr>
          <p:cNvPr id="199" name="Google Shape;199;p11" descr="グラフィカル ユーザー インターフェイス, アプリケーション&#10;&#10;AI 生成コンテンツは誤りを含む可能性があります。"/>
          <p:cNvPicPr preferRelativeResize="0"/>
          <p:nvPr/>
        </p:nvPicPr>
        <p:blipFill rotWithShape="1">
          <a:blip r:embed="rId5">
            <a:alphaModFix/>
          </a:blip>
          <a:srcRect/>
          <a:stretch/>
        </p:blipFill>
        <p:spPr>
          <a:xfrm>
            <a:off x="284877" y="2275382"/>
            <a:ext cx="6386616" cy="2307236"/>
          </a:xfrm>
          <a:prstGeom prst="rect">
            <a:avLst/>
          </a:prstGeom>
          <a:noFill/>
          <a:ln w="9525" cap="flat" cmpd="sng">
            <a:solidFill>
              <a:srgbClr val="D8D8D8"/>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2"/>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ja-JP" sz="1500" b="1" i="0" u="none" strike="noStrike" cap="none">
                <a:solidFill>
                  <a:srgbClr val="000000"/>
                </a:solidFill>
                <a:latin typeface="Meiryo"/>
                <a:ea typeface="Meiryo"/>
                <a:cs typeface="Meiryo"/>
                <a:sym typeface="Meiryo"/>
              </a:rPr>
              <a:t>アビリティマネージャー</a:t>
            </a:r>
            <a:endParaRPr sz="1500" b="1" i="0" u="none" strike="noStrike" cap="none">
              <a:solidFill>
                <a:schemeClr val="dk1"/>
              </a:solidFill>
              <a:latin typeface="Arial"/>
              <a:ea typeface="Arial"/>
              <a:cs typeface="Arial"/>
              <a:sym typeface="Arial"/>
            </a:endParaRPr>
          </a:p>
        </p:txBody>
      </p:sp>
      <p:sp>
        <p:nvSpPr>
          <p:cNvPr id="205" name="Google Shape;205;p12"/>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Meiryo"/>
              <a:buNone/>
            </a:pPr>
            <a:r>
              <a:rPr lang="ja-JP" sz="1400" b="1" i="0" u="none" strike="noStrike" cap="none">
                <a:solidFill>
                  <a:schemeClr val="dk1"/>
                </a:solidFill>
                <a:latin typeface="Meiryo"/>
                <a:ea typeface="Meiryo"/>
                <a:cs typeface="Meiryo"/>
                <a:sym typeface="Meiryo"/>
              </a:rPr>
              <a:t>3. スキル評価の実施</a:t>
            </a:r>
            <a:endParaRPr sz="1400" b="1" i="0" u="none" strike="noStrike" cap="none">
              <a:solidFill>
                <a:schemeClr val="dk1"/>
              </a:solidFill>
              <a:latin typeface="Meiryo"/>
              <a:ea typeface="Meiryo"/>
              <a:cs typeface="Meiryo"/>
              <a:sym typeface="Meiryo"/>
            </a:endParaRPr>
          </a:p>
        </p:txBody>
      </p:sp>
      <p:sp>
        <p:nvSpPr>
          <p:cNvPr id="206" name="Google Shape;206;p12"/>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Meiryo"/>
              <a:buNone/>
            </a:pPr>
            <a:r>
              <a:rPr lang="ja-JP" sz="1600" b="1" i="0" u="none" strike="noStrike" cap="none">
                <a:solidFill>
                  <a:schemeClr val="dk1"/>
                </a:solidFill>
                <a:latin typeface="Meiryo"/>
                <a:ea typeface="Meiryo"/>
                <a:cs typeface="Meiryo"/>
                <a:sym typeface="Meiryo"/>
              </a:rPr>
              <a:t>1-1.スキル評価の回答</a:t>
            </a:r>
            <a:endParaRPr sz="1600" b="1" i="0" u="none" strike="noStrike" cap="none">
              <a:solidFill>
                <a:schemeClr val="dk1"/>
              </a:solidFill>
              <a:latin typeface="Meiryo"/>
              <a:ea typeface="Meiryo"/>
              <a:cs typeface="Meiryo"/>
              <a:sym typeface="Meiryo"/>
            </a:endParaRPr>
          </a:p>
        </p:txBody>
      </p:sp>
      <p:sp>
        <p:nvSpPr>
          <p:cNvPr id="207" name="Google Shape;207;p12"/>
          <p:cNvSpPr/>
          <p:nvPr/>
        </p:nvSpPr>
        <p:spPr>
          <a:xfrm>
            <a:off x="347378" y="1298008"/>
            <a:ext cx="11248580" cy="4347418"/>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208" name="Google Shape;208;p12"/>
          <p:cNvSpPr txBox="1"/>
          <p:nvPr/>
        </p:nvSpPr>
        <p:spPr>
          <a:xfrm>
            <a:off x="938934" y="1461181"/>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ja-JP" sz="1600" b="1" i="1" u="none" strike="noStrike" cap="none">
                <a:solidFill>
                  <a:srgbClr val="C96F06"/>
                </a:solidFill>
                <a:latin typeface="Meiryo"/>
                <a:ea typeface="Meiryo"/>
                <a:cs typeface="Meiryo"/>
                <a:sym typeface="Meiryo"/>
              </a:rPr>
              <a:t>TIPS</a:t>
            </a:r>
            <a:endParaRPr sz="1200" b="1" i="1" u="none" strike="noStrike" cap="none">
              <a:solidFill>
                <a:srgbClr val="C96F06"/>
              </a:solidFill>
              <a:latin typeface="Meiryo"/>
              <a:ea typeface="Meiryo"/>
              <a:cs typeface="Meiryo"/>
              <a:sym typeface="Meiryo"/>
            </a:endParaRPr>
          </a:p>
        </p:txBody>
      </p:sp>
      <p:pic>
        <p:nvPicPr>
          <p:cNvPr id="209" name="Google Shape;209;p12"/>
          <p:cNvPicPr preferRelativeResize="0"/>
          <p:nvPr/>
        </p:nvPicPr>
        <p:blipFill rotWithShape="1">
          <a:blip r:embed="rId3">
            <a:alphaModFix/>
          </a:blip>
          <a:srcRect/>
          <a:stretch/>
        </p:blipFill>
        <p:spPr>
          <a:xfrm>
            <a:off x="613823" y="1430865"/>
            <a:ext cx="335332" cy="338514"/>
          </a:xfrm>
          <a:prstGeom prst="rect">
            <a:avLst/>
          </a:prstGeom>
          <a:noFill/>
          <a:ln>
            <a:noFill/>
          </a:ln>
        </p:spPr>
      </p:pic>
      <p:sp>
        <p:nvSpPr>
          <p:cNvPr id="210" name="Google Shape;210;p12"/>
          <p:cNvSpPr txBox="1"/>
          <p:nvPr/>
        </p:nvSpPr>
        <p:spPr>
          <a:xfrm>
            <a:off x="1673929" y="1457553"/>
            <a:ext cx="9373800" cy="64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96F06"/>
              </a:buClr>
              <a:buSzPts val="1800"/>
              <a:buFont typeface="Meiryo"/>
              <a:buNone/>
            </a:pPr>
            <a:r>
              <a:rPr lang="ja-JP" sz="1800" b="1" i="0" u="none" strike="noStrike" cap="none">
                <a:solidFill>
                  <a:srgbClr val="C96F06"/>
                </a:solidFill>
                <a:latin typeface="Meiryo"/>
                <a:ea typeface="Meiryo"/>
                <a:cs typeface="Meiryo"/>
                <a:sym typeface="Meiryo"/>
              </a:rPr>
              <a:t>自動保存がかかるため、作業を中断する場合はそのままページを閉じても問題ありません。</a:t>
            </a:r>
            <a:endParaRPr sz="1800" b="1" i="0" u="none" strike="noStrike" cap="none">
              <a:solidFill>
                <a:srgbClr val="C96F06"/>
              </a:solidFill>
              <a:latin typeface="Meiryo"/>
              <a:ea typeface="Meiryo"/>
              <a:cs typeface="Meiryo"/>
              <a:sym typeface="Meiryo"/>
            </a:endParaRPr>
          </a:p>
          <a:p>
            <a:pPr marL="0" marR="0" lvl="0" indent="0" algn="l" rtl="0">
              <a:lnSpc>
                <a:spcPct val="100000"/>
              </a:lnSpc>
              <a:spcBef>
                <a:spcPts val="0"/>
              </a:spcBef>
              <a:spcAft>
                <a:spcPts val="0"/>
              </a:spcAft>
              <a:buClr>
                <a:srgbClr val="C96F06"/>
              </a:buClr>
              <a:buSzPts val="1800"/>
              <a:buFont typeface="Meiryo"/>
              <a:buNone/>
            </a:pPr>
            <a:r>
              <a:rPr lang="ja-JP" sz="1800" b="1" i="0" u="none" strike="noStrike" cap="none">
                <a:solidFill>
                  <a:srgbClr val="C96F06"/>
                </a:solidFill>
                <a:latin typeface="Meiryo"/>
                <a:ea typeface="Meiryo"/>
                <a:cs typeface="Meiryo"/>
                <a:sym typeface="Meiryo"/>
              </a:rPr>
              <a:t>自動保存の状況は画面下部にグレーの枠で表示されます。</a:t>
            </a:r>
            <a:endParaRPr sz="1800" b="1" i="0" u="none" strike="noStrike" cap="none">
              <a:solidFill>
                <a:srgbClr val="C96F06"/>
              </a:solidFill>
              <a:latin typeface="Meiryo"/>
              <a:ea typeface="Meiryo"/>
              <a:cs typeface="Meiryo"/>
              <a:sym typeface="Meiryo"/>
            </a:endParaRPr>
          </a:p>
        </p:txBody>
      </p:sp>
      <p:pic>
        <p:nvPicPr>
          <p:cNvPr id="211" name="Google Shape;211;p12" descr="グラフィカル ユーザー インターフェイス, アプリケーション, テーブル&#10;&#10;AI 生成コンテンツは誤りを含む可能性があります。"/>
          <p:cNvPicPr preferRelativeResize="0"/>
          <p:nvPr/>
        </p:nvPicPr>
        <p:blipFill rotWithShape="1">
          <a:blip r:embed="rId4">
            <a:alphaModFix/>
          </a:blip>
          <a:srcRect/>
          <a:stretch/>
        </p:blipFill>
        <p:spPr>
          <a:xfrm>
            <a:off x="2166517" y="2103843"/>
            <a:ext cx="6469034" cy="3419935"/>
          </a:xfrm>
          <a:prstGeom prst="rect">
            <a:avLst/>
          </a:prstGeom>
          <a:noFill/>
          <a:ln w="9525" cap="flat" cmpd="sng">
            <a:solidFill>
              <a:srgbClr val="D8D8D8"/>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3"/>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ja-JP" sz="1500" b="1" i="0" u="none" strike="noStrike" cap="none">
                <a:solidFill>
                  <a:srgbClr val="000000"/>
                </a:solidFill>
                <a:latin typeface="Meiryo"/>
                <a:ea typeface="Meiryo"/>
                <a:cs typeface="Meiryo"/>
                <a:sym typeface="Meiryo"/>
              </a:rPr>
              <a:t>アビリティマネージャー</a:t>
            </a:r>
            <a:endParaRPr sz="1500" b="1" i="0" u="none" strike="noStrike" cap="none">
              <a:solidFill>
                <a:schemeClr val="dk1"/>
              </a:solidFill>
              <a:latin typeface="Arial"/>
              <a:ea typeface="Arial"/>
              <a:cs typeface="Arial"/>
              <a:sym typeface="Arial"/>
            </a:endParaRPr>
          </a:p>
        </p:txBody>
      </p:sp>
      <p:sp>
        <p:nvSpPr>
          <p:cNvPr id="217" name="Google Shape;217;p13"/>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Meiryo"/>
              <a:buNone/>
            </a:pPr>
            <a:r>
              <a:rPr lang="ja-JP" sz="1400" b="1" i="0" u="none" strike="noStrike" cap="none">
                <a:solidFill>
                  <a:schemeClr val="dk1"/>
                </a:solidFill>
                <a:latin typeface="Meiryo"/>
                <a:ea typeface="Meiryo"/>
                <a:cs typeface="Meiryo"/>
                <a:sym typeface="Meiryo"/>
              </a:rPr>
              <a:t>3. スキル評価の実施</a:t>
            </a:r>
            <a:endParaRPr sz="1400" b="1" i="0" u="none" strike="noStrike" cap="none">
              <a:solidFill>
                <a:schemeClr val="dk1"/>
              </a:solidFill>
              <a:latin typeface="Meiryo"/>
              <a:ea typeface="Meiryo"/>
              <a:cs typeface="Meiryo"/>
              <a:sym typeface="Meiryo"/>
            </a:endParaRPr>
          </a:p>
        </p:txBody>
      </p:sp>
      <p:sp>
        <p:nvSpPr>
          <p:cNvPr id="218" name="Google Shape;218;p13"/>
          <p:cNvSpPr txBox="1"/>
          <p:nvPr/>
        </p:nvSpPr>
        <p:spPr>
          <a:xfrm>
            <a:off x="292317" y="840189"/>
            <a:ext cx="7360813"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Meiryo"/>
              <a:buNone/>
            </a:pPr>
            <a:r>
              <a:rPr lang="ja-JP" sz="1600" b="1" i="0" u="none" strike="noStrike" cap="none">
                <a:solidFill>
                  <a:schemeClr val="dk1"/>
                </a:solidFill>
                <a:latin typeface="Meiryo"/>
                <a:ea typeface="Meiryo"/>
                <a:cs typeface="Meiryo"/>
                <a:sym typeface="Meiryo"/>
              </a:rPr>
              <a:t>1-2.スキル評価回答時の便利な操作（プルダウンリストのみ）</a:t>
            </a:r>
            <a:endParaRPr sz="1600" b="1" i="0" u="none" strike="noStrike" cap="none">
              <a:solidFill>
                <a:schemeClr val="dk1"/>
              </a:solidFill>
              <a:latin typeface="Meiryo"/>
              <a:ea typeface="Meiryo"/>
              <a:cs typeface="Meiryo"/>
              <a:sym typeface="Meiryo"/>
            </a:endParaRPr>
          </a:p>
        </p:txBody>
      </p:sp>
      <p:sp>
        <p:nvSpPr>
          <p:cNvPr id="219" name="Google Shape;219;p13"/>
          <p:cNvSpPr txBox="1"/>
          <p:nvPr/>
        </p:nvSpPr>
        <p:spPr>
          <a:xfrm>
            <a:off x="447464" y="1514317"/>
            <a:ext cx="10942779"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Meiryo"/>
              <a:buNone/>
            </a:pPr>
            <a:r>
              <a:rPr lang="ja-JP" sz="1400" b="0" i="0" u="none" strike="noStrike" cap="none">
                <a:solidFill>
                  <a:schemeClr val="dk1"/>
                </a:solidFill>
                <a:latin typeface="Meiryo"/>
                <a:ea typeface="Meiryo"/>
                <a:cs typeface="Meiryo"/>
                <a:sym typeface="Meiryo"/>
              </a:rPr>
              <a:t>自身の回答列に一律で同じ選択肢をセットできます。</a:t>
            </a:r>
            <a:endParaRPr sz="1400" b="0" i="0" u="none" strike="noStrike" cap="none">
              <a:solidFill>
                <a:schemeClr val="dk1"/>
              </a:solidFill>
              <a:latin typeface="Meiryo"/>
              <a:ea typeface="Meiryo"/>
              <a:cs typeface="Meiryo"/>
              <a:sym typeface="Meiryo"/>
            </a:endParaRPr>
          </a:p>
        </p:txBody>
      </p:sp>
      <p:sp>
        <p:nvSpPr>
          <p:cNvPr id="220" name="Google Shape;220;p13"/>
          <p:cNvSpPr txBox="1"/>
          <p:nvPr/>
        </p:nvSpPr>
        <p:spPr>
          <a:xfrm>
            <a:off x="292317" y="1161864"/>
            <a:ext cx="5679351"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Meiryo"/>
              <a:buNone/>
            </a:pPr>
            <a:r>
              <a:rPr lang="ja-JP" sz="1600" b="1" i="0" u="none" strike="noStrike" cap="none">
                <a:solidFill>
                  <a:schemeClr val="dk1"/>
                </a:solidFill>
                <a:latin typeface="Meiryo"/>
                <a:ea typeface="Meiryo"/>
                <a:cs typeface="Meiryo"/>
                <a:sym typeface="Meiryo"/>
              </a:rPr>
              <a:t>●一括回答する</a:t>
            </a:r>
            <a:endParaRPr sz="1600" b="1" i="0" u="none" strike="noStrike" cap="none">
              <a:solidFill>
                <a:schemeClr val="dk1"/>
              </a:solidFill>
              <a:latin typeface="Meiryo"/>
              <a:ea typeface="Meiryo"/>
              <a:cs typeface="Meiryo"/>
              <a:sym typeface="Meiryo"/>
            </a:endParaRPr>
          </a:p>
        </p:txBody>
      </p:sp>
      <p:sp>
        <p:nvSpPr>
          <p:cNvPr id="221" name="Google Shape;221;p13"/>
          <p:cNvSpPr txBox="1"/>
          <p:nvPr/>
        </p:nvSpPr>
        <p:spPr>
          <a:xfrm>
            <a:off x="500278" y="2003799"/>
            <a:ext cx="552828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Meiryo"/>
              <a:buNone/>
            </a:pPr>
            <a:r>
              <a:rPr lang="ja-JP" sz="1400" b="0" i="0" u="none" strike="noStrike" cap="none">
                <a:solidFill>
                  <a:schemeClr val="dk1"/>
                </a:solidFill>
                <a:latin typeface="Meiryo"/>
                <a:ea typeface="Meiryo"/>
                <a:cs typeface="Meiryo"/>
                <a:sym typeface="Meiryo"/>
              </a:rPr>
              <a:t>①回答列右上の3点リーダー「操作を選択」　　をクリックします。</a:t>
            </a:r>
            <a:endParaRPr sz="1400" b="0" i="0" u="none" strike="noStrike" cap="none">
              <a:solidFill>
                <a:schemeClr val="dk1"/>
              </a:solidFill>
              <a:latin typeface="Meiryo"/>
              <a:ea typeface="Meiryo"/>
              <a:cs typeface="Meiryo"/>
              <a:sym typeface="Meiryo"/>
            </a:endParaRPr>
          </a:p>
        </p:txBody>
      </p:sp>
      <p:sp>
        <p:nvSpPr>
          <p:cNvPr id="222" name="Google Shape;222;p13"/>
          <p:cNvSpPr txBox="1"/>
          <p:nvPr/>
        </p:nvSpPr>
        <p:spPr>
          <a:xfrm>
            <a:off x="6096000" y="2003799"/>
            <a:ext cx="4568679"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Meiryo"/>
              <a:buNone/>
            </a:pPr>
            <a:r>
              <a:rPr lang="ja-JP" sz="1400" b="0" i="0" u="none" strike="noStrike" cap="none">
                <a:solidFill>
                  <a:schemeClr val="dk1"/>
                </a:solidFill>
                <a:latin typeface="Meiryo"/>
                <a:ea typeface="Meiryo"/>
                <a:cs typeface="Meiryo"/>
                <a:sym typeface="Meiryo"/>
              </a:rPr>
              <a:t>②一括で入れたい選択肢をクリックします。</a:t>
            </a:r>
            <a:endParaRPr sz="1400" b="0" i="0" u="none" strike="noStrike" cap="none">
              <a:solidFill>
                <a:schemeClr val="dk1"/>
              </a:solidFill>
              <a:latin typeface="Meiryo"/>
              <a:ea typeface="Meiryo"/>
              <a:cs typeface="Meiryo"/>
              <a:sym typeface="Meiryo"/>
            </a:endParaRPr>
          </a:p>
        </p:txBody>
      </p:sp>
      <p:pic>
        <p:nvPicPr>
          <p:cNvPr id="223" name="Google Shape;223;p13" descr="グラフィカル ユーザー インターフェイス, アプリケーション&#10;&#10;AI 生成コンテンツは誤りを含む可能性があります。"/>
          <p:cNvPicPr preferRelativeResize="0"/>
          <p:nvPr/>
        </p:nvPicPr>
        <p:blipFill rotWithShape="1">
          <a:blip r:embed="rId3">
            <a:alphaModFix/>
          </a:blip>
          <a:srcRect/>
          <a:stretch/>
        </p:blipFill>
        <p:spPr>
          <a:xfrm>
            <a:off x="603254" y="2407351"/>
            <a:ext cx="5057476" cy="2810881"/>
          </a:xfrm>
          <a:prstGeom prst="rect">
            <a:avLst/>
          </a:prstGeom>
          <a:noFill/>
          <a:ln w="9525" cap="flat" cmpd="sng">
            <a:solidFill>
              <a:srgbClr val="D8D8D8"/>
            </a:solidFill>
            <a:prstDash val="solid"/>
            <a:round/>
            <a:headEnd type="none" w="sm" len="sm"/>
            <a:tailEnd type="none" w="sm" len="sm"/>
          </a:ln>
        </p:spPr>
      </p:pic>
      <p:pic>
        <p:nvPicPr>
          <p:cNvPr id="224" name="Google Shape;224;p13" descr="グラフィカル ユーザー インターフェイス, アプリケーション&#10;&#10;AI 生成コンテンツは誤りを含む可能性があります。"/>
          <p:cNvPicPr preferRelativeResize="0"/>
          <p:nvPr/>
        </p:nvPicPr>
        <p:blipFill rotWithShape="1">
          <a:blip r:embed="rId4">
            <a:alphaModFix/>
          </a:blip>
          <a:srcRect/>
          <a:stretch/>
        </p:blipFill>
        <p:spPr>
          <a:xfrm>
            <a:off x="6307262" y="2402078"/>
            <a:ext cx="5057476" cy="2816154"/>
          </a:xfrm>
          <a:prstGeom prst="rect">
            <a:avLst/>
          </a:prstGeom>
          <a:noFill/>
          <a:ln w="9525" cap="flat" cmpd="sng">
            <a:solidFill>
              <a:srgbClr val="D8D8D8"/>
            </a:solidFill>
            <a:prstDash val="solid"/>
            <a:round/>
            <a:headEnd type="none" w="sm" len="sm"/>
            <a:tailEnd type="none" w="sm" len="sm"/>
          </a:ln>
        </p:spPr>
      </p:pic>
      <p:pic>
        <p:nvPicPr>
          <p:cNvPr id="225" name="Google Shape;225;p13" descr="グラフ, 散布図&#10;&#10;AI 生成コンテンツは誤りを含む可能性があります。"/>
          <p:cNvPicPr preferRelativeResize="0"/>
          <p:nvPr/>
        </p:nvPicPr>
        <p:blipFill rotWithShape="1">
          <a:blip r:embed="rId5">
            <a:alphaModFix/>
          </a:blip>
          <a:srcRect/>
          <a:stretch/>
        </p:blipFill>
        <p:spPr>
          <a:xfrm>
            <a:off x="4064333" y="1981598"/>
            <a:ext cx="286984" cy="32656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4"/>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ja-JP" sz="1500" b="1" i="0" u="none" strike="noStrike" cap="none">
                <a:solidFill>
                  <a:srgbClr val="000000"/>
                </a:solidFill>
                <a:latin typeface="Meiryo"/>
                <a:ea typeface="Meiryo"/>
                <a:cs typeface="Meiryo"/>
                <a:sym typeface="Meiryo"/>
              </a:rPr>
              <a:t>アビリティマネージャー</a:t>
            </a:r>
            <a:endParaRPr sz="1500" b="1" i="0" u="none" strike="noStrike" cap="none">
              <a:solidFill>
                <a:schemeClr val="dk1"/>
              </a:solidFill>
              <a:latin typeface="Arial"/>
              <a:ea typeface="Arial"/>
              <a:cs typeface="Arial"/>
              <a:sym typeface="Arial"/>
            </a:endParaRPr>
          </a:p>
        </p:txBody>
      </p:sp>
      <p:sp>
        <p:nvSpPr>
          <p:cNvPr id="231" name="Google Shape;231;p14"/>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Meiryo"/>
              <a:buNone/>
            </a:pPr>
            <a:r>
              <a:rPr lang="ja-JP" sz="1400" b="1" i="0" u="none" strike="noStrike" cap="none">
                <a:solidFill>
                  <a:schemeClr val="dk1"/>
                </a:solidFill>
                <a:latin typeface="Meiryo"/>
                <a:ea typeface="Meiryo"/>
                <a:cs typeface="Meiryo"/>
                <a:sym typeface="Meiryo"/>
              </a:rPr>
              <a:t>3. スキル評価の実施</a:t>
            </a:r>
            <a:endParaRPr sz="1400" b="1" i="0" u="none" strike="noStrike" cap="none">
              <a:solidFill>
                <a:schemeClr val="dk1"/>
              </a:solidFill>
              <a:latin typeface="Meiryo"/>
              <a:ea typeface="Meiryo"/>
              <a:cs typeface="Meiryo"/>
              <a:sym typeface="Meiryo"/>
            </a:endParaRPr>
          </a:p>
        </p:txBody>
      </p:sp>
      <p:sp>
        <p:nvSpPr>
          <p:cNvPr id="232" name="Google Shape;232;p14"/>
          <p:cNvSpPr txBox="1"/>
          <p:nvPr/>
        </p:nvSpPr>
        <p:spPr>
          <a:xfrm>
            <a:off x="292317" y="840189"/>
            <a:ext cx="7360813"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Meiryo"/>
              <a:buNone/>
            </a:pPr>
            <a:r>
              <a:rPr lang="ja-JP" sz="1600" b="1" i="0" u="none" strike="noStrike" cap="none">
                <a:solidFill>
                  <a:schemeClr val="dk1"/>
                </a:solidFill>
                <a:latin typeface="Meiryo"/>
                <a:ea typeface="Meiryo"/>
                <a:cs typeface="Meiryo"/>
                <a:sym typeface="Meiryo"/>
              </a:rPr>
              <a:t>1-2.</a:t>
            </a:r>
            <a:r>
              <a:rPr lang="ja-JP" sz="1600" b="1" i="0" u="none" strike="noStrike" cap="none">
                <a:solidFill>
                  <a:schemeClr val="dk1"/>
                </a:solidFill>
                <a:latin typeface="Meiryo"/>
                <a:ea typeface="Meiryo"/>
                <a:cs typeface="Meiryo"/>
                <a:sym typeface="Meiry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スキル評価回答時の便利な操作（プルダウンリストのみ）</a:t>
            </a:r>
            <a:endParaRPr sz="1600" b="1" i="0" u="none" strike="noStrike" cap="none">
              <a:solidFill>
                <a:schemeClr val="dk1"/>
              </a:solidFill>
              <a:latin typeface="Meiryo"/>
              <a:ea typeface="Meiryo"/>
              <a:cs typeface="Meiryo"/>
              <a:sym typeface="Meiryo"/>
            </a:endParaRPr>
          </a:p>
        </p:txBody>
      </p:sp>
      <p:sp>
        <p:nvSpPr>
          <p:cNvPr id="233" name="Google Shape;233;p14"/>
          <p:cNvSpPr txBox="1"/>
          <p:nvPr/>
        </p:nvSpPr>
        <p:spPr>
          <a:xfrm>
            <a:off x="292317" y="1161864"/>
            <a:ext cx="5679351"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Meiryo"/>
              <a:buNone/>
            </a:pPr>
            <a:r>
              <a:rPr lang="ja-JP" sz="1600" b="1" i="0" u="none" strike="noStrike" cap="none">
                <a:solidFill>
                  <a:schemeClr val="dk1"/>
                </a:solidFill>
                <a:latin typeface="Meiryo"/>
                <a:ea typeface="Meiryo"/>
                <a:cs typeface="Meiryo"/>
                <a:sym typeface="Meiryo"/>
              </a:rPr>
              <a:t>●一括回答する</a:t>
            </a:r>
            <a:endParaRPr sz="1600" b="1" i="0" u="none" strike="noStrike" cap="none">
              <a:solidFill>
                <a:schemeClr val="dk1"/>
              </a:solidFill>
              <a:latin typeface="Meiryo"/>
              <a:ea typeface="Meiryo"/>
              <a:cs typeface="Meiryo"/>
              <a:sym typeface="Meiryo"/>
            </a:endParaRPr>
          </a:p>
        </p:txBody>
      </p:sp>
      <p:sp>
        <p:nvSpPr>
          <p:cNvPr id="234" name="Google Shape;234;p14"/>
          <p:cNvSpPr txBox="1"/>
          <p:nvPr/>
        </p:nvSpPr>
        <p:spPr>
          <a:xfrm>
            <a:off x="500278" y="1514317"/>
            <a:ext cx="5314113"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Meiryo"/>
              <a:buNone/>
            </a:pPr>
            <a:r>
              <a:rPr lang="ja-JP" sz="1400" b="0" i="0" u="none" strike="noStrike" cap="none">
                <a:solidFill>
                  <a:schemeClr val="dk1"/>
                </a:solidFill>
                <a:latin typeface="Meiryo"/>
                <a:ea typeface="Meiryo"/>
                <a:cs typeface="Meiryo"/>
                <a:sym typeface="Meiryo"/>
              </a:rPr>
              <a:t>③確認メッセージが表示されるので　　　をクリックします。</a:t>
            </a:r>
            <a:endParaRPr sz="1400" b="0" i="0" u="none" strike="noStrike" cap="none">
              <a:solidFill>
                <a:schemeClr val="dk1"/>
              </a:solidFill>
              <a:latin typeface="Meiryo"/>
              <a:ea typeface="Meiryo"/>
              <a:cs typeface="Meiryo"/>
              <a:sym typeface="Meiryo"/>
            </a:endParaRPr>
          </a:p>
        </p:txBody>
      </p:sp>
      <p:sp>
        <p:nvSpPr>
          <p:cNvPr id="235" name="Google Shape;235;p14"/>
          <p:cNvSpPr txBox="1"/>
          <p:nvPr/>
        </p:nvSpPr>
        <p:spPr>
          <a:xfrm>
            <a:off x="6096000" y="1514317"/>
            <a:ext cx="4568679"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Meiryo"/>
              <a:buNone/>
            </a:pPr>
            <a:r>
              <a:rPr lang="ja-JP" sz="1400" b="0" i="0" u="none" strike="noStrike" cap="none">
                <a:solidFill>
                  <a:schemeClr val="dk1"/>
                </a:solidFill>
                <a:latin typeface="Meiryo"/>
                <a:ea typeface="Meiryo"/>
                <a:cs typeface="Meiryo"/>
                <a:sym typeface="Meiryo"/>
              </a:rPr>
              <a:t>④選択肢がセットされます。</a:t>
            </a:r>
            <a:endParaRPr sz="1400" b="0" i="0" u="none" strike="noStrike" cap="none">
              <a:solidFill>
                <a:schemeClr val="dk1"/>
              </a:solidFill>
              <a:latin typeface="Meiryo"/>
              <a:ea typeface="Meiryo"/>
              <a:cs typeface="Meiryo"/>
              <a:sym typeface="Meiryo"/>
            </a:endParaRPr>
          </a:p>
        </p:txBody>
      </p:sp>
      <p:sp>
        <p:nvSpPr>
          <p:cNvPr id="236" name="Google Shape;236;p14"/>
          <p:cNvSpPr/>
          <p:nvPr/>
        </p:nvSpPr>
        <p:spPr>
          <a:xfrm>
            <a:off x="292325" y="5070649"/>
            <a:ext cx="11248500" cy="1009200"/>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237" name="Google Shape;237;p14"/>
          <p:cNvSpPr txBox="1"/>
          <p:nvPr/>
        </p:nvSpPr>
        <p:spPr>
          <a:xfrm>
            <a:off x="883873" y="5296460"/>
            <a:ext cx="9591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ja-JP" sz="1600" b="1" i="1" u="none" strike="noStrike" cap="none">
                <a:solidFill>
                  <a:srgbClr val="C96F06"/>
                </a:solidFill>
                <a:latin typeface="Meiryo"/>
                <a:ea typeface="Meiryo"/>
                <a:cs typeface="Meiryo"/>
                <a:sym typeface="Meiryo"/>
              </a:rPr>
              <a:t>TIPS</a:t>
            </a:r>
            <a:endParaRPr sz="1200" b="1" i="1" u="none" strike="noStrike" cap="none">
              <a:solidFill>
                <a:srgbClr val="C96F06"/>
              </a:solidFill>
              <a:latin typeface="Meiryo"/>
              <a:ea typeface="Meiryo"/>
              <a:cs typeface="Meiryo"/>
              <a:sym typeface="Meiryo"/>
            </a:endParaRPr>
          </a:p>
        </p:txBody>
      </p:sp>
      <p:pic>
        <p:nvPicPr>
          <p:cNvPr id="238" name="Google Shape;238;p14"/>
          <p:cNvPicPr preferRelativeResize="0"/>
          <p:nvPr/>
        </p:nvPicPr>
        <p:blipFill rotWithShape="1">
          <a:blip r:embed="rId3">
            <a:alphaModFix/>
          </a:blip>
          <a:srcRect/>
          <a:stretch/>
        </p:blipFill>
        <p:spPr>
          <a:xfrm>
            <a:off x="558762" y="5266144"/>
            <a:ext cx="335332" cy="338514"/>
          </a:xfrm>
          <a:prstGeom prst="rect">
            <a:avLst/>
          </a:prstGeom>
          <a:noFill/>
          <a:ln>
            <a:noFill/>
          </a:ln>
        </p:spPr>
      </p:pic>
      <p:sp>
        <p:nvSpPr>
          <p:cNvPr id="239" name="Google Shape;239;p14"/>
          <p:cNvSpPr txBox="1"/>
          <p:nvPr/>
        </p:nvSpPr>
        <p:spPr>
          <a:xfrm>
            <a:off x="1618868" y="5292832"/>
            <a:ext cx="9373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96F06"/>
              </a:buClr>
              <a:buSzPts val="1800"/>
              <a:buFont typeface="Meiryo"/>
              <a:buNone/>
            </a:pPr>
            <a:r>
              <a:rPr lang="ja-JP" sz="1800" b="1" i="0" u="none" strike="noStrike" cap="none">
                <a:solidFill>
                  <a:srgbClr val="C96F06"/>
                </a:solidFill>
                <a:latin typeface="Meiryo"/>
                <a:ea typeface="Meiryo"/>
                <a:cs typeface="Meiryo"/>
                <a:sym typeface="Meiryo"/>
              </a:rPr>
              <a:t>全て未入力の状態に戻したい場合は「（選択なし）」を選択します。</a:t>
            </a:r>
            <a:endParaRPr sz="1800" b="1" i="0" u="none" strike="noStrike" cap="none" dirty="0">
              <a:solidFill>
                <a:srgbClr val="C96F06"/>
              </a:solidFill>
              <a:latin typeface="Meiryo"/>
              <a:ea typeface="Meiryo"/>
              <a:cs typeface="Meiryo"/>
              <a:sym typeface="Meiryo"/>
            </a:endParaRPr>
          </a:p>
          <a:p>
            <a:pPr marL="0" marR="0" lvl="0" indent="0" algn="l" rtl="0">
              <a:lnSpc>
                <a:spcPct val="100000"/>
              </a:lnSpc>
              <a:spcBef>
                <a:spcPts val="0"/>
              </a:spcBef>
              <a:spcAft>
                <a:spcPts val="0"/>
              </a:spcAft>
              <a:buClr>
                <a:srgbClr val="C96F06"/>
              </a:buClr>
              <a:buSzPts val="1800"/>
              <a:buFont typeface="Meiryo"/>
              <a:buNone/>
            </a:pPr>
            <a:r>
              <a:rPr lang="ja-JP" sz="1800" b="1" i="0" u="none" strike="noStrike" cap="none">
                <a:solidFill>
                  <a:srgbClr val="C96F06"/>
                </a:solidFill>
                <a:latin typeface="Meiryo"/>
                <a:ea typeface="Meiryo"/>
                <a:cs typeface="Meiryo"/>
                <a:sym typeface="Meiryo"/>
              </a:rPr>
              <a:t>また、</a:t>
            </a:r>
            <a:r>
              <a:rPr lang="ja-JP" altLang="en-US" sz="1800" b="1" i="0" u="none" strike="noStrike" cap="none">
                <a:solidFill>
                  <a:srgbClr val="C96F06"/>
                </a:solidFill>
                <a:latin typeface="Meiryo"/>
                <a:ea typeface="Meiryo"/>
                <a:cs typeface="Meiryo"/>
                <a:sym typeface="Meiryo"/>
              </a:rPr>
              <a:t>他イベントの回答を参照している場合は</a:t>
            </a:r>
            <a:r>
              <a:rPr lang="ja-JP" sz="1800" b="1" i="0" u="none" strike="noStrike" cap="none">
                <a:solidFill>
                  <a:srgbClr val="C96F06"/>
                </a:solidFill>
                <a:latin typeface="Meiryo"/>
                <a:ea typeface="Meiryo"/>
                <a:cs typeface="Meiryo"/>
                <a:sym typeface="Meiryo"/>
              </a:rPr>
              <a:t>、前回結果もコピーすることが可能です。</a:t>
            </a:r>
            <a:endParaRPr sz="1800" b="1" i="0" u="none" strike="noStrike" cap="none" dirty="0">
              <a:solidFill>
                <a:srgbClr val="C96F06"/>
              </a:solidFill>
              <a:latin typeface="Meiryo"/>
              <a:ea typeface="Meiryo"/>
              <a:cs typeface="Meiryo"/>
              <a:sym typeface="Meiryo"/>
            </a:endParaRPr>
          </a:p>
        </p:txBody>
      </p:sp>
      <p:pic>
        <p:nvPicPr>
          <p:cNvPr id="240" name="Google Shape;240;p14" descr="グラフィカル ユーザー インターフェイス, テキスト, アプリケーション, メール&#10;&#10;AI 生成コンテンツは誤りを含む可能性があります。"/>
          <p:cNvPicPr preferRelativeResize="0"/>
          <p:nvPr/>
        </p:nvPicPr>
        <p:blipFill rotWithShape="1">
          <a:blip r:embed="rId4">
            <a:alphaModFix/>
          </a:blip>
          <a:srcRect/>
          <a:stretch/>
        </p:blipFill>
        <p:spPr>
          <a:xfrm>
            <a:off x="726425" y="1964801"/>
            <a:ext cx="3487672" cy="1655701"/>
          </a:xfrm>
          <a:prstGeom prst="rect">
            <a:avLst/>
          </a:prstGeom>
          <a:noFill/>
          <a:ln w="9525" cap="flat" cmpd="sng">
            <a:solidFill>
              <a:srgbClr val="D8D8D8"/>
            </a:solidFill>
            <a:prstDash val="solid"/>
            <a:round/>
            <a:headEnd type="none" w="sm" len="sm"/>
            <a:tailEnd type="none" w="sm" len="sm"/>
          </a:ln>
        </p:spPr>
      </p:pic>
      <p:pic>
        <p:nvPicPr>
          <p:cNvPr id="241" name="Google Shape;241;p14" descr="グラフィカル ユーザー インターフェイス, アプリケーション&#10;&#10;AI 生成コンテンツは誤りを含む可能性があります。"/>
          <p:cNvPicPr preferRelativeResize="0"/>
          <p:nvPr/>
        </p:nvPicPr>
        <p:blipFill rotWithShape="1">
          <a:blip r:embed="rId5">
            <a:alphaModFix/>
          </a:blip>
          <a:srcRect/>
          <a:stretch/>
        </p:blipFill>
        <p:spPr>
          <a:xfrm>
            <a:off x="1843066" y="3763239"/>
            <a:ext cx="2329335" cy="1164668"/>
          </a:xfrm>
          <a:prstGeom prst="rect">
            <a:avLst/>
          </a:prstGeom>
          <a:noFill/>
          <a:ln w="9525" cap="flat" cmpd="sng">
            <a:solidFill>
              <a:srgbClr val="D8D8D8"/>
            </a:solidFill>
            <a:prstDash val="solid"/>
            <a:round/>
            <a:headEnd type="none" w="sm" len="sm"/>
            <a:tailEnd type="none" w="sm" len="sm"/>
          </a:ln>
        </p:spPr>
      </p:pic>
      <p:pic>
        <p:nvPicPr>
          <p:cNvPr id="242" name="Google Shape;242;p14" descr="グラフィカル ユーザー インターフェイス, アプリケーション&#10;&#10;AI 生成コンテンツは誤りを含む可能性があります。"/>
          <p:cNvPicPr preferRelativeResize="0"/>
          <p:nvPr/>
        </p:nvPicPr>
        <p:blipFill rotWithShape="1">
          <a:blip r:embed="rId6">
            <a:alphaModFix/>
          </a:blip>
          <a:srcRect/>
          <a:stretch/>
        </p:blipFill>
        <p:spPr>
          <a:xfrm>
            <a:off x="6265951" y="1912920"/>
            <a:ext cx="5274946" cy="2931748"/>
          </a:xfrm>
          <a:prstGeom prst="rect">
            <a:avLst/>
          </a:prstGeom>
          <a:noFill/>
          <a:ln w="9525" cap="flat" cmpd="sng">
            <a:solidFill>
              <a:srgbClr val="D8D8D8"/>
            </a:solidFill>
            <a:prstDash val="solid"/>
            <a:round/>
            <a:headEnd type="none" w="sm" len="sm"/>
            <a:tailEnd type="none" w="sm" len="sm"/>
          </a:ln>
        </p:spPr>
      </p:pic>
      <p:pic>
        <p:nvPicPr>
          <p:cNvPr id="243" name="Google Shape;243;p14" descr="アイコン&#10;&#10;AI 生成コンテンツは誤りを含む可能性があります。"/>
          <p:cNvPicPr preferRelativeResize="0"/>
          <p:nvPr/>
        </p:nvPicPr>
        <p:blipFill rotWithShape="1">
          <a:blip r:embed="rId7">
            <a:alphaModFix/>
          </a:blip>
          <a:srcRect/>
          <a:stretch/>
        </p:blipFill>
        <p:spPr>
          <a:xfrm>
            <a:off x="3454456" y="1499551"/>
            <a:ext cx="523983" cy="30773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5"/>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ja-JP" sz="1500" b="1" i="0" u="none" strike="noStrike" cap="none">
                <a:solidFill>
                  <a:srgbClr val="000000"/>
                </a:solidFill>
                <a:latin typeface="Meiryo"/>
                <a:ea typeface="Meiryo"/>
                <a:cs typeface="Meiryo"/>
                <a:sym typeface="Meiryo"/>
              </a:rPr>
              <a:t>アビリティマネージャー</a:t>
            </a:r>
            <a:endParaRPr sz="1500" b="1" i="0" u="none" strike="noStrike" cap="none">
              <a:solidFill>
                <a:schemeClr val="dk1"/>
              </a:solidFill>
              <a:latin typeface="Arial"/>
              <a:ea typeface="Arial"/>
              <a:cs typeface="Arial"/>
              <a:sym typeface="Arial"/>
            </a:endParaRPr>
          </a:p>
        </p:txBody>
      </p:sp>
      <p:sp>
        <p:nvSpPr>
          <p:cNvPr id="249" name="Google Shape;249;p15"/>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Meiryo"/>
              <a:buNone/>
            </a:pPr>
            <a:r>
              <a:rPr lang="ja-JP" sz="1400" b="1" i="0" u="none" strike="noStrike" cap="none">
                <a:solidFill>
                  <a:schemeClr val="dk1"/>
                </a:solidFill>
                <a:latin typeface="Meiryo"/>
                <a:ea typeface="Meiryo"/>
                <a:cs typeface="Meiryo"/>
                <a:sym typeface="Meiryo"/>
              </a:rPr>
              <a:t>3. スキル評価の実施</a:t>
            </a:r>
            <a:endParaRPr sz="1400" b="1" i="0" u="none" strike="noStrike" cap="none">
              <a:solidFill>
                <a:schemeClr val="dk1"/>
              </a:solidFill>
              <a:latin typeface="Meiryo"/>
              <a:ea typeface="Meiryo"/>
              <a:cs typeface="Meiryo"/>
              <a:sym typeface="Meiryo"/>
            </a:endParaRPr>
          </a:p>
        </p:txBody>
      </p:sp>
      <p:sp>
        <p:nvSpPr>
          <p:cNvPr id="250" name="Google Shape;250;p15"/>
          <p:cNvSpPr txBox="1"/>
          <p:nvPr/>
        </p:nvSpPr>
        <p:spPr>
          <a:xfrm>
            <a:off x="292317" y="840189"/>
            <a:ext cx="5679351"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Meiryo"/>
              <a:buNone/>
            </a:pPr>
            <a:r>
              <a:rPr lang="ja-JP" sz="1600" b="1" i="0" u="none" strike="noStrike" cap="none">
                <a:solidFill>
                  <a:schemeClr val="dk1"/>
                </a:solidFill>
                <a:latin typeface="Meiryo"/>
                <a:ea typeface="Meiryo"/>
                <a:cs typeface="Meiryo"/>
                <a:sym typeface="Meiryo"/>
              </a:rPr>
              <a:t>1-3.スキル評価画面の確定</a:t>
            </a:r>
            <a:endParaRPr sz="1600" b="1" i="0" u="none" strike="noStrike" cap="none">
              <a:solidFill>
                <a:schemeClr val="dk1"/>
              </a:solidFill>
              <a:latin typeface="Meiryo"/>
              <a:ea typeface="Meiryo"/>
              <a:cs typeface="Meiryo"/>
              <a:sym typeface="Meiryo"/>
            </a:endParaRPr>
          </a:p>
        </p:txBody>
      </p:sp>
      <p:sp>
        <p:nvSpPr>
          <p:cNvPr id="251" name="Google Shape;251;p15"/>
          <p:cNvSpPr txBox="1"/>
          <p:nvPr/>
        </p:nvSpPr>
        <p:spPr>
          <a:xfrm>
            <a:off x="292317" y="1212357"/>
            <a:ext cx="8553509"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Meiryo"/>
              <a:buNone/>
            </a:pPr>
            <a:r>
              <a:rPr lang="ja-JP" sz="1400" b="0" i="0" u="none" strike="noStrike" cap="none">
                <a:solidFill>
                  <a:schemeClr val="dk1"/>
                </a:solidFill>
                <a:latin typeface="Meiryo"/>
                <a:ea typeface="Meiryo"/>
                <a:cs typeface="Meiryo"/>
                <a:sym typeface="Meiryo"/>
              </a:rPr>
              <a:t>①スキル評価の回答が完了しましたら　　　 をクリックします。</a:t>
            </a:r>
            <a:endParaRPr sz="1800" b="0" i="0" u="none" strike="noStrike" cap="none">
              <a:solidFill>
                <a:schemeClr val="dk1"/>
              </a:solidFill>
              <a:latin typeface="Arial"/>
              <a:ea typeface="Arial"/>
              <a:cs typeface="Arial"/>
              <a:sym typeface="Arial"/>
            </a:endParaRPr>
          </a:p>
        </p:txBody>
      </p:sp>
      <p:pic>
        <p:nvPicPr>
          <p:cNvPr id="252" name="Google Shape;252;p15" descr="グラフィカル ユーザー インターフェイス, アプリケーション&#10;&#10;AI 生成コンテンツは誤りを含む可能性があります。"/>
          <p:cNvPicPr preferRelativeResize="0"/>
          <p:nvPr/>
        </p:nvPicPr>
        <p:blipFill rotWithShape="1">
          <a:blip r:embed="rId3">
            <a:alphaModFix/>
          </a:blip>
          <a:srcRect/>
          <a:stretch/>
        </p:blipFill>
        <p:spPr>
          <a:xfrm>
            <a:off x="639855" y="2143992"/>
            <a:ext cx="4984274" cy="2570016"/>
          </a:xfrm>
          <a:prstGeom prst="rect">
            <a:avLst/>
          </a:prstGeom>
          <a:noFill/>
          <a:ln w="9525" cap="flat" cmpd="sng">
            <a:solidFill>
              <a:srgbClr val="D8D8D8"/>
            </a:solidFill>
            <a:prstDash val="solid"/>
            <a:round/>
            <a:headEnd type="none" w="sm" len="sm"/>
            <a:tailEnd type="none" w="sm" len="sm"/>
          </a:ln>
        </p:spPr>
      </p:pic>
      <p:pic>
        <p:nvPicPr>
          <p:cNvPr id="253" name="Google Shape;253;p15" descr="グラフィカル ユーザー インターフェイス&#10;&#10;AI 生成コンテンツは誤りを含む可能性があります。"/>
          <p:cNvPicPr preferRelativeResize="0"/>
          <p:nvPr/>
        </p:nvPicPr>
        <p:blipFill rotWithShape="1">
          <a:blip r:embed="rId4">
            <a:alphaModFix/>
          </a:blip>
          <a:srcRect/>
          <a:stretch/>
        </p:blipFill>
        <p:spPr>
          <a:xfrm>
            <a:off x="3407141" y="1178703"/>
            <a:ext cx="576019" cy="307736"/>
          </a:xfrm>
          <a:prstGeom prst="rect">
            <a:avLst/>
          </a:prstGeom>
          <a:noFill/>
          <a:ln>
            <a:noFill/>
          </a:ln>
        </p:spPr>
      </p:pic>
      <p:sp>
        <p:nvSpPr>
          <p:cNvPr id="254" name="Google Shape;254;p15"/>
          <p:cNvSpPr txBox="1"/>
          <p:nvPr/>
        </p:nvSpPr>
        <p:spPr>
          <a:xfrm>
            <a:off x="6096000" y="1212357"/>
            <a:ext cx="5679351"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Meiryo"/>
              <a:buNone/>
            </a:pPr>
            <a:r>
              <a:rPr lang="ja-JP" sz="1800" b="0" i="0" u="none" strike="noStrike" cap="none">
                <a:solidFill>
                  <a:schemeClr val="dk1"/>
                </a:solidFill>
                <a:latin typeface="Meiryo"/>
                <a:ea typeface="Meiryo"/>
                <a:cs typeface="Meiryo"/>
                <a:sym typeface="Meiryo"/>
              </a:rPr>
              <a:t>②</a:t>
            </a:r>
            <a:r>
              <a:rPr lang="ja-JP" sz="1400" b="0" i="0" u="none" strike="noStrike" cap="none">
                <a:solidFill>
                  <a:schemeClr val="dk1"/>
                </a:solidFill>
                <a:latin typeface="Meiryo"/>
                <a:ea typeface="Meiryo"/>
                <a:cs typeface="Meiryo"/>
                <a:sym typeface="Meiryo"/>
              </a:rPr>
              <a:t>確定した後は次の参加者に編集権限が移ります。</a:t>
            </a:r>
            <a:endParaRPr sz="14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400"/>
              <a:buFont typeface="Meiryo"/>
              <a:buNone/>
            </a:pPr>
            <a:r>
              <a:rPr lang="ja-JP" sz="1400" b="0" i="0" u="none" strike="noStrike" cap="none">
                <a:solidFill>
                  <a:schemeClr val="dk1"/>
                </a:solidFill>
                <a:latin typeface="Meiryo"/>
                <a:ea typeface="Meiryo"/>
                <a:cs typeface="Meiryo"/>
                <a:sym typeface="Meiryo"/>
              </a:rPr>
              <a:t>　ワークフローエリアの自身のアクション欄に確定した日時で</a:t>
            </a:r>
            <a:endParaRPr sz="14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800"/>
              <a:buFont typeface="Meiryo"/>
              <a:buNone/>
            </a:pPr>
            <a:r>
              <a:rPr lang="ja-JP" sz="1800" b="0" i="0" u="none" strike="noStrike" cap="none">
                <a:solidFill>
                  <a:schemeClr val="dk1"/>
                </a:solidFill>
                <a:latin typeface="Meiryo"/>
                <a:ea typeface="Meiryo"/>
                <a:cs typeface="Meiryo"/>
                <a:sym typeface="Meiryo"/>
              </a:rPr>
              <a:t>　</a:t>
            </a:r>
            <a:r>
              <a:rPr lang="ja-JP" sz="1400" b="0" i="0" u="none" strike="noStrike" cap="none">
                <a:solidFill>
                  <a:schemeClr val="dk1"/>
                </a:solidFill>
                <a:latin typeface="Meiryo"/>
                <a:ea typeface="Meiryo"/>
                <a:cs typeface="Meiryo"/>
                <a:sym typeface="Meiryo"/>
              </a:rPr>
              <a:t>タイムスタンプが付き、次の参加者欄が太枠で囲われます。</a:t>
            </a:r>
            <a:endParaRPr sz="1400" b="0" i="0" u="none" strike="noStrike" cap="none">
              <a:solidFill>
                <a:schemeClr val="dk1"/>
              </a:solidFill>
              <a:latin typeface="Meiryo"/>
              <a:ea typeface="Meiryo"/>
              <a:cs typeface="Meiryo"/>
              <a:sym typeface="Meiryo"/>
            </a:endParaRPr>
          </a:p>
        </p:txBody>
      </p:sp>
      <p:pic>
        <p:nvPicPr>
          <p:cNvPr id="255" name="Google Shape;255;p15" descr="グラフィカル ユーザー インターフェイス, アプリケーション&#10;&#10;AI 生成コンテンツは誤りを含む可能性があります。"/>
          <p:cNvPicPr preferRelativeResize="0"/>
          <p:nvPr/>
        </p:nvPicPr>
        <p:blipFill rotWithShape="1">
          <a:blip r:embed="rId5">
            <a:alphaModFix/>
          </a:blip>
          <a:srcRect/>
          <a:stretch/>
        </p:blipFill>
        <p:spPr>
          <a:xfrm>
            <a:off x="6308691" y="2172867"/>
            <a:ext cx="5031857" cy="2512266"/>
          </a:xfrm>
          <a:prstGeom prst="rect">
            <a:avLst/>
          </a:prstGeom>
          <a:noFill/>
          <a:ln w="9525" cap="flat" cmpd="sng">
            <a:solidFill>
              <a:srgbClr val="D8D8D8"/>
            </a:solidFill>
            <a:prstDash val="solid"/>
            <a:round/>
            <a:headEnd type="none" w="sm" len="sm"/>
            <a:tailEnd type="none" w="sm" len="sm"/>
          </a:ln>
        </p:spPr>
      </p:pic>
      <p:sp>
        <p:nvSpPr>
          <p:cNvPr id="256" name="Google Shape;256;p15"/>
          <p:cNvSpPr/>
          <p:nvPr/>
        </p:nvSpPr>
        <p:spPr>
          <a:xfrm>
            <a:off x="292317" y="5337907"/>
            <a:ext cx="11248580" cy="690035"/>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257" name="Google Shape;257;p15"/>
          <p:cNvSpPr txBox="1"/>
          <p:nvPr/>
        </p:nvSpPr>
        <p:spPr>
          <a:xfrm>
            <a:off x="883873" y="5532395"/>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ja-JP" sz="1600" b="1" i="1" u="none" strike="noStrike" cap="none">
                <a:solidFill>
                  <a:srgbClr val="C96F06"/>
                </a:solidFill>
                <a:latin typeface="Meiryo"/>
                <a:ea typeface="Meiryo"/>
                <a:cs typeface="Meiryo"/>
                <a:sym typeface="Meiryo"/>
              </a:rPr>
              <a:t>TIPS</a:t>
            </a:r>
            <a:endParaRPr sz="1200" b="1" i="1" u="none" strike="noStrike" cap="none">
              <a:solidFill>
                <a:srgbClr val="C96F06"/>
              </a:solidFill>
              <a:latin typeface="Meiryo"/>
              <a:ea typeface="Meiryo"/>
              <a:cs typeface="Meiryo"/>
              <a:sym typeface="Meiryo"/>
            </a:endParaRPr>
          </a:p>
        </p:txBody>
      </p:sp>
      <p:pic>
        <p:nvPicPr>
          <p:cNvPr id="258" name="Google Shape;258;p15"/>
          <p:cNvPicPr preferRelativeResize="0"/>
          <p:nvPr/>
        </p:nvPicPr>
        <p:blipFill rotWithShape="1">
          <a:blip r:embed="rId6">
            <a:alphaModFix/>
          </a:blip>
          <a:srcRect/>
          <a:stretch/>
        </p:blipFill>
        <p:spPr>
          <a:xfrm>
            <a:off x="558762" y="5502079"/>
            <a:ext cx="335332" cy="338514"/>
          </a:xfrm>
          <a:prstGeom prst="rect">
            <a:avLst/>
          </a:prstGeom>
          <a:noFill/>
          <a:ln>
            <a:noFill/>
          </a:ln>
        </p:spPr>
      </p:pic>
      <p:sp>
        <p:nvSpPr>
          <p:cNvPr id="259" name="Google Shape;259;p15"/>
          <p:cNvSpPr txBox="1"/>
          <p:nvPr/>
        </p:nvSpPr>
        <p:spPr>
          <a:xfrm>
            <a:off x="1618868" y="5528767"/>
            <a:ext cx="9373809"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96F06"/>
              </a:buClr>
              <a:buSzPts val="1800"/>
              <a:buFont typeface="Meiryo"/>
              <a:buNone/>
            </a:pPr>
            <a:r>
              <a:rPr lang="ja-JP" sz="1800" b="1" i="0" u="none" strike="noStrike" cap="none">
                <a:solidFill>
                  <a:srgbClr val="C96F06"/>
                </a:solidFill>
                <a:latin typeface="Meiryo"/>
                <a:ea typeface="Meiryo"/>
                <a:cs typeface="Meiryo"/>
                <a:sym typeface="Meiryo"/>
              </a:rPr>
              <a:t>確定後は次の参加者に差し戻される以外は再入力できないのでご注意ください。</a:t>
            </a:r>
            <a:endParaRPr sz="1800" b="1" i="0" u="none" strike="noStrike" cap="none">
              <a:solidFill>
                <a:srgbClr val="C96F06"/>
              </a:solidFill>
              <a:latin typeface="Meiryo"/>
              <a:ea typeface="Meiryo"/>
              <a:cs typeface="Meiryo"/>
              <a:sym typeface="Meiry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2"/>
          <p:cNvSpPr txBox="1"/>
          <p:nvPr/>
        </p:nvSpPr>
        <p:spPr>
          <a:xfrm>
            <a:off x="734728" y="1889289"/>
            <a:ext cx="4167000" cy="931200"/>
          </a:xfrm>
          <a:prstGeom prst="rect">
            <a:avLst/>
          </a:prstGeom>
          <a:noFill/>
          <a:ln>
            <a:noFill/>
          </a:ln>
        </p:spPr>
        <p:txBody>
          <a:bodyPr spcFirstLastPara="1" wrap="square" lIns="91425" tIns="45700" rIns="91425" bIns="45700" anchor="ctr" anchorCtr="0">
            <a:noAutofit/>
          </a:bodyPr>
          <a:lstStyle/>
          <a:p>
            <a:pPr marL="0" marR="0" lvl="0" indent="0" algn="l" rtl="0">
              <a:lnSpc>
                <a:spcPct val="47058"/>
              </a:lnSpc>
              <a:spcBef>
                <a:spcPts val="0"/>
              </a:spcBef>
              <a:spcAft>
                <a:spcPts val="0"/>
              </a:spcAft>
              <a:buClr>
                <a:schemeClr val="accent1"/>
              </a:buClr>
              <a:buSzPts val="5100"/>
              <a:buFont typeface="Arial"/>
              <a:buNone/>
            </a:pPr>
            <a:r>
              <a:rPr lang="ja-JP" sz="5100" b="1" i="0" u="none" strike="noStrike" cap="none">
                <a:solidFill>
                  <a:srgbClr val="447FE0"/>
                </a:solidFill>
                <a:latin typeface="Arial"/>
                <a:ea typeface="Arial"/>
                <a:cs typeface="Arial"/>
                <a:sym typeface="Arial"/>
              </a:rPr>
              <a:t>INDEX</a:t>
            </a:r>
            <a:endParaRPr sz="5100" b="1" i="0" u="none" strike="noStrike" cap="none">
              <a:solidFill>
                <a:srgbClr val="447FE0"/>
              </a:solidFill>
              <a:latin typeface="Arial"/>
              <a:ea typeface="Arial"/>
              <a:cs typeface="Arial"/>
              <a:sym typeface="Arial"/>
            </a:endParaRPr>
          </a:p>
        </p:txBody>
      </p:sp>
      <p:sp>
        <p:nvSpPr>
          <p:cNvPr id="87" name="Google Shape;87;p2"/>
          <p:cNvSpPr txBox="1"/>
          <p:nvPr/>
        </p:nvSpPr>
        <p:spPr>
          <a:xfrm>
            <a:off x="734725" y="2608199"/>
            <a:ext cx="7892440" cy="646277"/>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CE8D3E"/>
              </a:buClr>
              <a:buSzPts val="3400"/>
              <a:buFont typeface="Meiryo"/>
              <a:buNone/>
            </a:pPr>
            <a:r>
              <a:rPr lang="ja-JP" sz="2800" b="1" i="0" u="sng" strike="noStrike" cap="none">
                <a:solidFill>
                  <a:srgbClr val="000000"/>
                </a:solidFill>
                <a:latin typeface="Meiryo"/>
                <a:ea typeface="Meiryo"/>
                <a:cs typeface="Meiryo"/>
                <a:sym typeface="Meiryo"/>
              </a:rPr>
              <a:t>アビリティマネージャー（対象者向け）</a:t>
            </a:r>
            <a:endParaRPr sz="1500" b="0" i="0" u="sng" strike="noStrike" cap="none">
              <a:solidFill>
                <a:srgbClr val="000000"/>
              </a:solidFill>
              <a:latin typeface="Meiryo"/>
              <a:ea typeface="Meiryo"/>
              <a:cs typeface="Meiryo"/>
              <a:sym typeface="Meiryo"/>
            </a:endParaRPr>
          </a:p>
        </p:txBody>
      </p:sp>
      <p:sp>
        <p:nvSpPr>
          <p:cNvPr id="88" name="Google Shape;88;p2"/>
          <p:cNvSpPr txBox="1"/>
          <p:nvPr/>
        </p:nvSpPr>
        <p:spPr>
          <a:xfrm>
            <a:off x="138956" y="6462318"/>
            <a:ext cx="27432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ja-JP" sz="900" b="0" i="0" u="none" strike="noStrike" cap="none">
                <a:solidFill>
                  <a:schemeClr val="accent4"/>
                </a:solidFill>
                <a:latin typeface="Arial"/>
                <a:ea typeface="Arial"/>
                <a:cs typeface="Arial"/>
                <a:sym typeface="Arial"/>
              </a:rPr>
              <a:t>© kaonavi, inc.</a:t>
            </a:r>
            <a:endParaRPr sz="900" b="0" i="0" u="none" strike="noStrike" cap="none">
              <a:solidFill>
                <a:schemeClr val="accent4"/>
              </a:solidFill>
              <a:latin typeface="Arial"/>
              <a:ea typeface="Arial"/>
              <a:cs typeface="Arial"/>
              <a:sym typeface="Arial"/>
            </a:endParaRPr>
          </a:p>
        </p:txBody>
      </p:sp>
      <p:sp>
        <p:nvSpPr>
          <p:cNvPr id="89" name="Google Shape;89;p2"/>
          <p:cNvSpPr txBox="1"/>
          <p:nvPr/>
        </p:nvSpPr>
        <p:spPr>
          <a:xfrm>
            <a:off x="1078854" y="3254476"/>
            <a:ext cx="3531736" cy="92333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800"/>
              <a:buFont typeface="Arial"/>
              <a:buAutoNum type="arabicPeriod"/>
            </a:pPr>
            <a:r>
              <a:rPr lang="ja-JP" sz="1800" b="0" i="0" u="sng" strike="noStrike" cap="none">
                <a:solidFill>
                  <a:schemeClr val="dk1"/>
                </a:solidFill>
                <a:latin typeface="Meiryo"/>
                <a:ea typeface="Meiryo"/>
                <a:cs typeface="Meiryo"/>
                <a:sym typeface="Meiryo"/>
              </a:rPr>
              <a:t>アビリティマネージャーとは</a:t>
            </a:r>
            <a:endParaRPr sz="1800" b="0" i="0" u="sng" strike="noStrike" cap="none">
              <a:solidFill>
                <a:schemeClr val="dk1"/>
              </a:solidFill>
              <a:latin typeface="Meiryo"/>
              <a:ea typeface="Meiryo"/>
              <a:cs typeface="Meiryo"/>
              <a:sym typeface="Meiryo"/>
            </a:endParaRPr>
          </a:p>
          <a:p>
            <a:pPr marL="342900" marR="0" lvl="0" indent="-342900" algn="l" rtl="0">
              <a:lnSpc>
                <a:spcPct val="100000"/>
              </a:lnSpc>
              <a:spcBef>
                <a:spcPts val="0"/>
              </a:spcBef>
              <a:spcAft>
                <a:spcPts val="0"/>
              </a:spcAft>
              <a:buClr>
                <a:schemeClr val="dk1"/>
              </a:buClr>
              <a:buSzPts val="1800"/>
              <a:buFont typeface="Arial"/>
              <a:buAutoNum type="arabicPeriod"/>
            </a:pPr>
            <a:r>
              <a:rPr lang="ja-JP" sz="1800" b="0" i="0" u="sng" strike="noStrike" cap="none">
                <a:solidFill>
                  <a:schemeClr val="dk1"/>
                </a:solidFill>
                <a:latin typeface="Meiryo"/>
                <a:ea typeface="Meiryo"/>
                <a:cs typeface="Meiryo"/>
                <a:sym typeface="Meiryo"/>
              </a:rPr>
              <a:t>スキル評価画面の開き方</a:t>
            </a:r>
            <a:endParaRPr sz="1800" b="0" i="0" u="sng" strike="noStrike" cap="none">
              <a:solidFill>
                <a:schemeClr val="dk1"/>
              </a:solidFill>
              <a:latin typeface="Meiryo"/>
              <a:ea typeface="Meiryo"/>
              <a:cs typeface="Meiryo"/>
              <a:sym typeface="Meiryo"/>
            </a:endParaRPr>
          </a:p>
          <a:p>
            <a:pPr marL="342900" marR="0" lvl="0" indent="-342900" algn="l" rtl="0">
              <a:lnSpc>
                <a:spcPct val="100000"/>
              </a:lnSpc>
              <a:spcBef>
                <a:spcPts val="0"/>
              </a:spcBef>
              <a:spcAft>
                <a:spcPts val="0"/>
              </a:spcAft>
              <a:buClr>
                <a:schemeClr val="dk1"/>
              </a:buClr>
              <a:buSzPts val="1800"/>
              <a:buFont typeface="Arial"/>
              <a:buAutoNum type="arabicPeriod"/>
            </a:pPr>
            <a:r>
              <a:rPr lang="ja-JP" sz="1800" b="0" i="0" u="sng" strike="noStrike" cap="none">
                <a:solidFill>
                  <a:schemeClr val="dk1"/>
                </a:solidFill>
                <a:latin typeface="Meiryo"/>
                <a:ea typeface="Meiryo"/>
                <a:cs typeface="Meiryo"/>
                <a:sym typeface="Meiryo"/>
              </a:rPr>
              <a:t>スキル評価の実施</a:t>
            </a:r>
            <a:endParaRPr sz="1800" b="0" i="0" u="sng" strike="noStrike" cap="none">
              <a:solidFill>
                <a:schemeClr val="dk1"/>
              </a:solidFill>
              <a:latin typeface="Meiryo"/>
              <a:ea typeface="Meiryo"/>
              <a:cs typeface="Meiryo"/>
              <a:sym typeface="Meiry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3"/>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ja-JP" sz="1500" b="1" i="0" u="none" strike="noStrike" cap="none">
                <a:solidFill>
                  <a:srgbClr val="000000"/>
                </a:solidFill>
                <a:latin typeface="Meiryo"/>
                <a:ea typeface="Meiryo"/>
                <a:cs typeface="Meiryo"/>
                <a:sym typeface="Meiryo"/>
              </a:rPr>
              <a:t>アビリティマネージャー</a:t>
            </a:r>
            <a:endParaRPr sz="1500" b="1" i="0" u="none" strike="noStrike" cap="none">
              <a:solidFill>
                <a:schemeClr val="dk1"/>
              </a:solidFill>
              <a:latin typeface="Arial"/>
              <a:ea typeface="Arial"/>
              <a:cs typeface="Arial"/>
              <a:sym typeface="Arial"/>
            </a:endParaRPr>
          </a:p>
        </p:txBody>
      </p:sp>
      <p:sp>
        <p:nvSpPr>
          <p:cNvPr id="95" name="Google Shape;95;p3"/>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chemeClr val="dk1"/>
                </a:solidFill>
                <a:latin typeface="Meiryo"/>
                <a:ea typeface="Meiryo"/>
                <a:cs typeface="Meiryo"/>
                <a:sym typeface="Meiryo"/>
              </a:rPr>
              <a:t>1. アビリティマネージャーとは</a:t>
            </a:r>
            <a:endParaRPr sz="1400" b="0" i="0" u="none" strike="noStrike" cap="none">
              <a:solidFill>
                <a:srgbClr val="000000"/>
              </a:solidFill>
              <a:latin typeface="Arial"/>
              <a:ea typeface="Arial"/>
              <a:cs typeface="Arial"/>
              <a:sym typeface="Arial"/>
            </a:endParaRPr>
          </a:p>
        </p:txBody>
      </p:sp>
      <p:sp>
        <p:nvSpPr>
          <p:cNvPr id="96" name="Google Shape;96;p3"/>
          <p:cNvSpPr/>
          <p:nvPr/>
        </p:nvSpPr>
        <p:spPr>
          <a:xfrm>
            <a:off x="447464" y="2689680"/>
            <a:ext cx="938004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rgbClr val="447FE0"/>
                </a:solidFill>
                <a:latin typeface="Meiryo"/>
                <a:ea typeface="Meiryo"/>
                <a:cs typeface="Meiryo"/>
                <a:sym typeface="Meiryo"/>
              </a:rPr>
              <a:t>● アビリティマネージャーで出来ること</a:t>
            </a:r>
            <a:endParaRPr sz="1800" b="1" i="0" u="none" strike="noStrike" cap="none">
              <a:solidFill>
                <a:srgbClr val="447FE0"/>
              </a:solidFill>
              <a:latin typeface="Meiryo"/>
              <a:ea typeface="Meiryo"/>
              <a:cs typeface="Meiryo"/>
              <a:sym typeface="Meiryo"/>
            </a:endParaRPr>
          </a:p>
        </p:txBody>
      </p:sp>
      <p:sp>
        <p:nvSpPr>
          <p:cNvPr id="97" name="Google Shape;97;p3"/>
          <p:cNvSpPr/>
          <p:nvPr/>
        </p:nvSpPr>
        <p:spPr>
          <a:xfrm>
            <a:off x="547650" y="2958967"/>
            <a:ext cx="6529425" cy="80021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1600"/>
              <a:buFont typeface="Noto Sans Symbols"/>
              <a:buChar char="✔"/>
            </a:pPr>
            <a:r>
              <a:rPr lang="ja-JP" sz="1600" b="1" i="0" u="none" strike="noStrike" cap="none">
                <a:solidFill>
                  <a:schemeClr val="dk1"/>
                </a:solidFill>
                <a:latin typeface="Meiryo"/>
                <a:ea typeface="Meiryo"/>
                <a:cs typeface="Meiryo"/>
                <a:sym typeface="Meiryo"/>
              </a:rPr>
              <a:t>入力・提出作業の効率化</a:t>
            </a:r>
            <a:endParaRPr sz="1600" b="1" i="0" u="none" strike="noStrike" cap="none">
              <a:solidFill>
                <a:schemeClr val="dk1"/>
              </a:solidFill>
              <a:latin typeface="Meiryo"/>
              <a:ea typeface="Meiryo"/>
              <a:cs typeface="Meiryo"/>
              <a:sym typeface="Meiryo"/>
            </a:endParaRPr>
          </a:p>
          <a:p>
            <a:pPr marL="342900" marR="0" lvl="0" indent="-342900" algn="l" rtl="0">
              <a:lnSpc>
                <a:spcPct val="150000"/>
              </a:lnSpc>
              <a:spcBef>
                <a:spcPts val="0"/>
              </a:spcBef>
              <a:spcAft>
                <a:spcPts val="0"/>
              </a:spcAft>
              <a:buClr>
                <a:schemeClr val="dk1"/>
              </a:buClr>
              <a:buSzPts val="1600"/>
              <a:buFont typeface="Noto Sans Symbols"/>
              <a:buChar char="✔"/>
            </a:pPr>
            <a:r>
              <a:rPr lang="ja-JP" sz="1600" b="1" i="0" u="none" strike="noStrike" cap="none">
                <a:solidFill>
                  <a:schemeClr val="dk1"/>
                </a:solidFill>
                <a:latin typeface="Meiryo"/>
                <a:ea typeface="Meiryo"/>
                <a:cs typeface="Meiryo"/>
                <a:sym typeface="Meiryo"/>
              </a:rPr>
              <a:t>スキルの習熟度・分布の集計</a:t>
            </a:r>
            <a:endParaRPr sz="1600" b="1" i="0" u="none" strike="noStrike" cap="none">
              <a:solidFill>
                <a:schemeClr val="dk1"/>
              </a:solidFill>
              <a:latin typeface="Meiryo"/>
              <a:ea typeface="Meiryo"/>
              <a:cs typeface="Meiryo"/>
              <a:sym typeface="Meiryo"/>
            </a:endParaRPr>
          </a:p>
        </p:txBody>
      </p:sp>
      <p:sp>
        <p:nvSpPr>
          <p:cNvPr id="98" name="Google Shape;98;p3"/>
          <p:cNvSpPr txBox="1"/>
          <p:nvPr/>
        </p:nvSpPr>
        <p:spPr>
          <a:xfrm>
            <a:off x="547650" y="860419"/>
            <a:ext cx="113985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Meiryo"/>
                <a:ea typeface="Meiryo"/>
                <a:cs typeface="Meiryo"/>
                <a:sym typeface="Meiryo"/>
              </a:rPr>
              <a:t>「アビリティマネージャー」は、スキル管理に特化した機能です。</a:t>
            </a:r>
            <a:endParaRPr sz="18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Meiryo"/>
                <a:ea typeface="Meiryo"/>
                <a:cs typeface="Meiryo"/>
                <a:sym typeface="Meiryo"/>
              </a:rPr>
              <a:t>プルダウン選択操作で簡単かつ効率的にスキルの収集ができます。</a:t>
            </a:r>
            <a:endParaRPr sz="18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Meiryo"/>
                <a:ea typeface="Meiryo"/>
                <a:cs typeface="Meiryo"/>
                <a:sym typeface="Meiryo"/>
              </a:rPr>
              <a:t>各メンバーの現状を把握し、今後のキャリア形成や成長プランにつなげられます</a:t>
            </a:r>
            <a:r>
              <a:rPr lang="ja-JP" sz="1800" b="0" i="0" u="none" strike="noStrike" cap="none">
                <a:solidFill>
                  <a:schemeClr val="dk1"/>
                </a:solidFill>
                <a:latin typeface="Meiryo"/>
                <a:ea typeface="Meiryo"/>
                <a:cs typeface="Meiryo"/>
                <a:sym typeface="Meiry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t>
            </a:r>
            <a:endParaRPr sz="1800" b="0" i="0" u="none" strike="noStrike" cap="none">
              <a:solidFill>
                <a:schemeClr val="dk1"/>
              </a:solidFill>
              <a:latin typeface="Meiryo"/>
              <a:ea typeface="Meiryo"/>
              <a:cs typeface="Meiryo"/>
              <a:sym typeface="Meiryo"/>
            </a:endParaRPr>
          </a:p>
        </p:txBody>
      </p:sp>
      <p:sp>
        <p:nvSpPr>
          <p:cNvPr id="99" name="Google Shape;99;p3"/>
          <p:cNvSpPr/>
          <p:nvPr/>
        </p:nvSpPr>
        <p:spPr>
          <a:xfrm>
            <a:off x="547650" y="4650551"/>
            <a:ext cx="6137630"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ja-JP" sz="2400" b="1" i="0" u="none" strike="noStrike" cap="none">
                <a:solidFill>
                  <a:srgbClr val="525660"/>
                </a:solidFill>
                <a:latin typeface="Meiryo"/>
                <a:ea typeface="Meiryo"/>
                <a:cs typeface="Meiryo"/>
                <a:sym typeface="Meiryo"/>
              </a:rPr>
              <a:t>スキルの見える化で</a:t>
            </a:r>
            <a:endParaRPr sz="2400" b="1" i="0" u="none" strike="noStrike" cap="none">
              <a:solidFill>
                <a:srgbClr val="52566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2400"/>
              <a:buFont typeface="Arial"/>
              <a:buNone/>
            </a:pPr>
            <a:r>
              <a:rPr lang="ja-JP" sz="2400" b="1" i="0" u="none" strike="noStrike" cap="none">
                <a:solidFill>
                  <a:srgbClr val="525660"/>
                </a:solidFill>
                <a:latin typeface="Meiryo"/>
                <a:ea typeface="Meiryo"/>
                <a:cs typeface="Meiryo"/>
                <a:sym typeface="Meiryo"/>
              </a:rPr>
              <a:t>最適な人材配置とキャリア形成を支援</a:t>
            </a:r>
            <a:endParaRPr sz="2400" b="0" i="0" u="none" strike="noStrike" cap="none">
              <a:solidFill>
                <a:srgbClr val="525660"/>
              </a:solidFill>
              <a:latin typeface="Meiryo"/>
              <a:ea typeface="Meiryo"/>
              <a:cs typeface="Meiryo"/>
              <a:sym typeface="Meiry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p:nvPr/>
        </p:nvSpPr>
        <p:spPr>
          <a:xfrm>
            <a:off x="407505" y="1078146"/>
            <a:ext cx="11248580" cy="4927000"/>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106" name="Google Shape;106;p4"/>
          <p:cNvSpPr txBox="1"/>
          <p:nvPr/>
        </p:nvSpPr>
        <p:spPr>
          <a:xfrm>
            <a:off x="999061" y="1241319"/>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ja-JP" sz="1600" b="1" i="1" u="none" strike="noStrike" cap="none">
                <a:solidFill>
                  <a:srgbClr val="C96F06"/>
                </a:solidFill>
                <a:latin typeface="Meiryo"/>
                <a:ea typeface="Meiryo"/>
                <a:cs typeface="Meiryo"/>
                <a:sym typeface="Meiryo"/>
              </a:rPr>
              <a:t>TIPS</a:t>
            </a:r>
            <a:endParaRPr sz="1200" b="1" i="1" u="none" strike="noStrike" cap="none">
              <a:solidFill>
                <a:srgbClr val="C96F06"/>
              </a:solidFill>
              <a:latin typeface="Meiryo"/>
              <a:ea typeface="Meiryo"/>
              <a:cs typeface="Meiryo"/>
              <a:sym typeface="Meiryo"/>
            </a:endParaRPr>
          </a:p>
        </p:txBody>
      </p:sp>
      <p:pic>
        <p:nvPicPr>
          <p:cNvPr id="107" name="Google Shape;107;p4"/>
          <p:cNvPicPr preferRelativeResize="0"/>
          <p:nvPr/>
        </p:nvPicPr>
        <p:blipFill rotWithShape="1">
          <a:blip r:embed="rId3">
            <a:alphaModFix/>
          </a:blip>
          <a:srcRect/>
          <a:stretch/>
        </p:blipFill>
        <p:spPr>
          <a:xfrm>
            <a:off x="673950" y="1211003"/>
            <a:ext cx="335332" cy="338514"/>
          </a:xfrm>
          <a:prstGeom prst="rect">
            <a:avLst/>
          </a:prstGeom>
          <a:noFill/>
          <a:ln>
            <a:noFill/>
          </a:ln>
        </p:spPr>
      </p:pic>
      <p:sp>
        <p:nvSpPr>
          <p:cNvPr id="108" name="Google Shape;108;p4"/>
          <p:cNvSpPr txBox="1"/>
          <p:nvPr/>
        </p:nvSpPr>
        <p:spPr>
          <a:xfrm>
            <a:off x="1734057" y="1237691"/>
            <a:ext cx="8886600"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96F06"/>
              </a:buClr>
              <a:buSzPts val="1800"/>
              <a:buFont typeface="Meiryo"/>
              <a:buNone/>
            </a:pPr>
            <a:r>
              <a:rPr lang="ja-JP" sz="1800" b="1" i="1" u="none" strike="noStrike" cap="none">
                <a:solidFill>
                  <a:srgbClr val="C96F06"/>
                </a:solidFill>
                <a:latin typeface="Meiryo"/>
                <a:ea typeface="Meiryo"/>
                <a:cs typeface="Meiryo"/>
                <a:sym typeface="Meiryo"/>
              </a:rPr>
              <a:t>管理者によって制限されている場合があります</a:t>
            </a:r>
            <a:r>
              <a:rPr lang="ja-JP" sz="2000" b="1" i="1" u="none" strike="noStrike" cap="none">
                <a:solidFill>
                  <a:srgbClr val="C96F06"/>
                </a:solidFill>
                <a:latin typeface="Meiryo"/>
                <a:ea typeface="Meiryo"/>
                <a:cs typeface="Meiryo"/>
                <a:sym typeface="Meiryo"/>
              </a:rPr>
              <a:t>　　</a:t>
            </a:r>
            <a:endParaRPr sz="1800" b="1" i="0" u="none" strike="noStrike" cap="none">
              <a:solidFill>
                <a:srgbClr val="C96F06"/>
              </a:solidFill>
              <a:latin typeface="Meiryo"/>
              <a:ea typeface="Meiryo"/>
              <a:cs typeface="Meiryo"/>
              <a:sym typeface="Meiryo"/>
            </a:endParaRPr>
          </a:p>
        </p:txBody>
      </p:sp>
      <p:sp>
        <p:nvSpPr>
          <p:cNvPr id="109" name="Google Shape;109;p4"/>
          <p:cNvSpPr txBox="1"/>
          <p:nvPr/>
        </p:nvSpPr>
        <p:spPr>
          <a:xfrm>
            <a:off x="777600" y="1638597"/>
            <a:ext cx="10636800"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Meiryo"/>
              <a:buNone/>
            </a:pPr>
            <a:r>
              <a:rPr lang="ja-JP" sz="1200" b="0" i="0" u="none" strike="noStrike" cap="none">
                <a:solidFill>
                  <a:schemeClr val="dk1"/>
                </a:solidFill>
                <a:latin typeface="Meiryo"/>
                <a:ea typeface="Meiryo"/>
                <a:cs typeface="Meiryo"/>
                <a:sym typeface="Meiryo"/>
              </a:rPr>
              <a:t>管理者により機能・メニューの利用が制限されている場合、一部の画面表示が異なることがあります。</a:t>
            </a:r>
            <a:endParaRPr sz="1800" b="0" i="0" u="none" strike="noStrike" cap="none">
              <a:solidFill>
                <a:schemeClr val="dk1"/>
              </a:solidFill>
              <a:latin typeface="Arial"/>
              <a:ea typeface="Arial"/>
              <a:cs typeface="Arial"/>
              <a:sym typeface="Arial"/>
            </a:endParaRPr>
          </a:p>
        </p:txBody>
      </p:sp>
      <p:sp>
        <p:nvSpPr>
          <p:cNvPr id="110" name="Google Shape;110;p4"/>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ja-JP" sz="1500" b="1" i="0" u="none" strike="noStrike" cap="none">
                <a:solidFill>
                  <a:srgbClr val="000000"/>
                </a:solidFill>
                <a:latin typeface="Meiryo"/>
                <a:ea typeface="Meiryo"/>
                <a:cs typeface="Meiryo"/>
                <a:sym typeface="Meiryo"/>
              </a:rPr>
              <a:t>アビリティマネージャー</a:t>
            </a:r>
            <a:endParaRPr sz="1500" b="1" i="0" u="none" strike="noStrike" cap="none">
              <a:solidFill>
                <a:schemeClr val="dk1"/>
              </a:solidFill>
              <a:latin typeface="Arial"/>
              <a:ea typeface="Arial"/>
              <a:cs typeface="Arial"/>
              <a:sym typeface="Arial"/>
            </a:endParaRPr>
          </a:p>
        </p:txBody>
      </p:sp>
      <p:sp>
        <p:nvSpPr>
          <p:cNvPr id="111" name="Google Shape;111;p4"/>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Meiryo"/>
              <a:buNone/>
            </a:pPr>
            <a:r>
              <a:rPr lang="ja-JP" sz="1400" b="1" i="0" u="none" strike="noStrike" cap="none">
                <a:solidFill>
                  <a:schemeClr val="dk1"/>
                </a:solidFill>
                <a:latin typeface="Meiryo"/>
                <a:ea typeface="Meiryo"/>
                <a:cs typeface="Meiryo"/>
                <a:sym typeface="Meiryo"/>
              </a:rPr>
              <a:t>1. アビリティマネージャーとは</a:t>
            </a:r>
            <a:endParaRPr sz="1800" b="0" i="0" u="none" strike="noStrike" cap="none">
              <a:solidFill>
                <a:schemeClr val="dk1"/>
              </a:solidFill>
              <a:latin typeface="Arial"/>
              <a:ea typeface="Arial"/>
              <a:cs typeface="Arial"/>
              <a:sym typeface="Arial"/>
            </a:endParaRPr>
          </a:p>
        </p:txBody>
      </p:sp>
      <p:pic>
        <p:nvPicPr>
          <p:cNvPr id="112" name="Google Shape;112;p4" descr="グラフィカル ユーザー インターフェイス&#10;&#10;AI 生成コンテンツは誤りを含む可能性があります。"/>
          <p:cNvPicPr preferRelativeResize="0"/>
          <p:nvPr/>
        </p:nvPicPr>
        <p:blipFill rotWithShape="1">
          <a:blip r:embed="rId4">
            <a:alphaModFix/>
          </a:blip>
          <a:srcRect/>
          <a:stretch/>
        </p:blipFill>
        <p:spPr>
          <a:xfrm>
            <a:off x="2562775" y="2672170"/>
            <a:ext cx="1365932" cy="1971518"/>
          </a:xfrm>
          <a:prstGeom prst="rect">
            <a:avLst/>
          </a:prstGeom>
          <a:noFill/>
          <a:ln w="9525" cap="flat" cmpd="sng">
            <a:solidFill>
              <a:srgbClr val="D8D8D8"/>
            </a:solidFill>
            <a:prstDash val="solid"/>
            <a:round/>
            <a:headEnd type="none" w="sm" len="sm"/>
            <a:tailEnd type="none" w="sm" len="sm"/>
          </a:ln>
        </p:spPr>
      </p:pic>
      <p:sp>
        <p:nvSpPr>
          <p:cNvPr id="113" name="Google Shape;113;p4"/>
          <p:cNvSpPr/>
          <p:nvPr/>
        </p:nvSpPr>
        <p:spPr>
          <a:xfrm>
            <a:off x="673950" y="1940680"/>
            <a:ext cx="3009658"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Meiryo"/>
              <a:buNone/>
            </a:pPr>
            <a:r>
              <a:rPr lang="ja-JP" sz="1200" b="0" i="0" u="none" strike="noStrike" cap="none">
                <a:solidFill>
                  <a:srgbClr val="000000"/>
                </a:solidFill>
                <a:latin typeface="Meiryo"/>
                <a:ea typeface="Meiryo"/>
                <a:cs typeface="Meiryo"/>
                <a:sym typeface="Meiryo"/>
              </a:rPr>
              <a:t>●選択可能な操作メニュー</a:t>
            </a:r>
            <a:endParaRPr sz="1200" b="0" i="0" u="none" strike="noStrike" cap="none">
              <a:solidFill>
                <a:srgbClr val="000000"/>
              </a:solidFill>
              <a:latin typeface="Meiryo"/>
              <a:ea typeface="Meiryo"/>
              <a:cs typeface="Meiryo"/>
              <a:sym typeface="Meiryo"/>
            </a:endParaRPr>
          </a:p>
        </p:txBody>
      </p:sp>
      <p:sp>
        <p:nvSpPr>
          <p:cNvPr id="114" name="Google Shape;114;p4"/>
          <p:cNvSpPr txBox="1"/>
          <p:nvPr/>
        </p:nvSpPr>
        <p:spPr>
          <a:xfrm>
            <a:off x="407505" y="2320925"/>
            <a:ext cx="2232283"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Meiryo"/>
              <a:buNone/>
            </a:pPr>
            <a:r>
              <a:rPr lang="ja-JP" sz="1200" b="0" i="0" u="none" strike="noStrike" cap="none">
                <a:solidFill>
                  <a:schemeClr val="dk1"/>
                </a:solidFill>
                <a:latin typeface="Meiryo"/>
                <a:ea typeface="Meiryo"/>
                <a:cs typeface="Meiryo"/>
                <a:sym typeface="Meiryo"/>
              </a:rPr>
              <a:t>・イベント編集権限権限あり</a:t>
            </a:r>
            <a:endParaRPr sz="1200" b="0" i="0" u="none" strike="noStrike" cap="none">
              <a:solidFill>
                <a:schemeClr val="dk1"/>
              </a:solidFill>
              <a:latin typeface="Meiryo"/>
              <a:ea typeface="Meiryo"/>
              <a:cs typeface="Meiryo"/>
              <a:sym typeface="Meiryo"/>
            </a:endParaRPr>
          </a:p>
        </p:txBody>
      </p:sp>
      <p:sp>
        <p:nvSpPr>
          <p:cNvPr id="115" name="Google Shape;115;p4"/>
          <p:cNvSpPr txBox="1"/>
          <p:nvPr/>
        </p:nvSpPr>
        <p:spPr>
          <a:xfrm>
            <a:off x="2390591" y="2320924"/>
            <a:ext cx="1862586"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Meiryo"/>
              <a:buNone/>
            </a:pPr>
            <a:r>
              <a:rPr lang="ja-JP" sz="1200" b="0" i="0" u="none" strike="noStrike" cap="none">
                <a:solidFill>
                  <a:schemeClr val="dk1"/>
                </a:solidFill>
                <a:latin typeface="Meiryo"/>
                <a:ea typeface="Meiryo"/>
                <a:cs typeface="Meiryo"/>
                <a:sym typeface="Meiryo"/>
              </a:rPr>
              <a:t>・イベント編集権限なし</a:t>
            </a:r>
            <a:endParaRPr sz="1200" b="0" i="0" u="none" strike="noStrike" cap="none">
              <a:solidFill>
                <a:schemeClr val="dk1"/>
              </a:solidFill>
              <a:latin typeface="Meiryo"/>
              <a:ea typeface="Meiryo"/>
              <a:cs typeface="Meiryo"/>
              <a:sym typeface="Meiryo"/>
            </a:endParaRPr>
          </a:p>
        </p:txBody>
      </p:sp>
      <p:pic>
        <p:nvPicPr>
          <p:cNvPr id="116" name="Google Shape;116;p4" descr="テーブル&#10;&#10;AI 生成コンテンツは誤りを含む可能性があります。"/>
          <p:cNvPicPr preferRelativeResize="0"/>
          <p:nvPr/>
        </p:nvPicPr>
        <p:blipFill rotWithShape="1">
          <a:blip r:embed="rId5">
            <a:alphaModFix/>
          </a:blip>
          <a:srcRect/>
          <a:stretch/>
        </p:blipFill>
        <p:spPr>
          <a:xfrm>
            <a:off x="4381586" y="2596240"/>
            <a:ext cx="2597434" cy="1562416"/>
          </a:xfrm>
          <a:prstGeom prst="rect">
            <a:avLst/>
          </a:prstGeom>
          <a:noFill/>
          <a:ln w="9525" cap="flat" cmpd="sng">
            <a:solidFill>
              <a:srgbClr val="D8D8D8"/>
            </a:solidFill>
            <a:prstDash val="solid"/>
            <a:round/>
            <a:headEnd type="none" w="sm" len="sm"/>
            <a:tailEnd type="none" w="sm" len="sm"/>
          </a:ln>
        </p:spPr>
      </p:pic>
      <p:pic>
        <p:nvPicPr>
          <p:cNvPr id="117" name="Google Shape;117;p4" descr="テーブル&#10;&#10;AI 生成コンテンツは誤りを含む可能性があります。"/>
          <p:cNvPicPr preferRelativeResize="0"/>
          <p:nvPr/>
        </p:nvPicPr>
        <p:blipFill rotWithShape="1">
          <a:blip r:embed="rId6">
            <a:alphaModFix/>
          </a:blip>
          <a:srcRect/>
          <a:stretch/>
        </p:blipFill>
        <p:spPr>
          <a:xfrm>
            <a:off x="7228217" y="2583678"/>
            <a:ext cx="2814479" cy="2745833"/>
          </a:xfrm>
          <a:prstGeom prst="rect">
            <a:avLst/>
          </a:prstGeom>
          <a:noFill/>
          <a:ln w="9525" cap="flat" cmpd="sng">
            <a:solidFill>
              <a:srgbClr val="D8D8D8"/>
            </a:solidFill>
            <a:prstDash val="solid"/>
            <a:round/>
            <a:headEnd type="none" w="sm" len="sm"/>
            <a:tailEnd type="none" w="sm" len="sm"/>
          </a:ln>
        </p:spPr>
      </p:pic>
      <p:sp>
        <p:nvSpPr>
          <p:cNvPr id="118" name="Google Shape;118;p4"/>
          <p:cNvSpPr/>
          <p:nvPr/>
        </p:nvSpPr>
        <p:spPr>
          <a:xfrm>
            <a:off x="4083778" y="1940679"/>
            <a:ext cx="659887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Meiryo"/>
              <a:buNone/>
            </a:pPr>
            <a:r>
              <a:rPr lang="ja-JP" sz="1200" b="0" i="0" u="none" strike="noStrike" cap="none">
                <a:solidFill>
                  <a:srgbClr val="000000"/>
                </a:solidFill>
                <a:latin typeface="Meiryo"/>
                <a:ea typeface="Meiryo"/>
                <a:cs typeface="Meiryo"/>
                <a:sym typeface="Meiryo"/>
              </a:rPr>
              <a:t>●対象者一覧、集計一覧の対象者数</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Meiryo"/>
              <a:buNone/>
            </a:pPr>
            <a:r>
              <a:rPr lang="ja-JP" sz="1200" b="0" i="0" u="none" strike="noStrike" cap="none">
                <a:solidFill>
                  <a:srgbClr val="000000"/>
                </a:solidFill>
                <a:latin typeface="Meiryo"/>
                <a:ea typeface="Meiryo"/>
                <a:cs typeface="Meiryo"/>
                <a:sym typeface="Meiryo"/>
              </a:rPr>
              <a:t>　自身の評価対象者のみなど、閲覧・編集対象が限定される場合があります。</a:t>
            </a:r>
            <a:endParaRPr sz="1200" b="0" i="0" u="none" strike="noStrike" cap="none">
              <a:solidFill>
                <a:srgbClr val="000000"/>
              </a:solidFill>
              <a:latin typeface="Meiryo"/>
              <a:ea typeface="Meiryo"/>
              <a:cs typeface="Meiryo"/>
              <a:sym typeface="Meiryo"/>
            </a:endParaRPr>
          </a:p>
        </p:txBody>
      </p:sp>
      <p:pic>
        <p:nvPicPr>
          <p:cNvPr id="119" name="Google Shape;119;p4" descr="グラフィカル ユーザー インターフェイス, テキスト&#10;&#10;AI 生成コンテンツは誤りを含む可能性があります。"/>
          <p:cNvPicPr preferRelativeResize="0"/>
          <p:nvPr/>
        </p:nvPicPr>
        <p:blipFill rotWithShape="1">
          <a:blip r:embed="rId7">
            <a:alphaModFix/>
          </a:blip>
          <a:srcRect/>
          <a:stretch/>
        </p:blipFill>
        <p:spPr>
          <a:xfrm>
            <a:off x="673950" y="2666898"/>
            <a:ext cx="1292655" cy="2031314"/>
          </a:xfrm>
          <a:prstGeom prst="rect">
            <a:avLst/>
          </a:prstGeom>
          <a:noFill/>
          <a:ln w="9525" cap="flat" cmpd="sng">
            <a:solidFill>
              <a:srgbClr val="D8D8D8"/>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5"/>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ja-JP" sz="1500" b="1" i="0" u="none" strike="noStrike" cap="none">
                <a:solidFill>
                  <a:srgbClr val="000000"/>
                </a:solidFill>
                <a:latin typeface="Meiryo"/>
                <a:ea typeface="Meiryo"/>
                <a:cs typeface="Meiryo"/>
                <a:sym typeface="Meiryo"/>
              </a:rPr>
              <a:t>アビリティマネージャー</a:t>
            </a:r>
            <a:endParaRPr sz="1500" b="1" i="0" u="none" strike="noStrike" cap="none">
              <a:solidFill>
                <a:schemeClr val="dk1"/>
              </a:solidFill>
              <a:latin typeface="Arial"/>
              <a:ea typeface="Arial"/>
              <a:cs typeface="Arial"/>
              <a:sym typeface="Arial"/>
            </a:endParaRPr>
          </a:p>
        </p:txBody>
      </p:sp>
      <p:sp>
        <p:nvSpPr>
          <p:cNvPr id="125" name="Google Shape;125;p5"/>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Meiryo"/>
              <a:buNone/>
            </a:pPr>
            <a:r>
              <a:rPr lang="ja-JP" sz="1400" b="1" i="0" u="none" strike="noStrike" cap="none">
                <a:solidFill>
                  <a:schemeClr val="dk1"/>
                </a:solidFill>
                <a:latin typeface="Meiryo"/>
                <a:ea typeface="Meiryo"/>
                <a:cs typeface="Meiryo"/>
                <a:sym typeface="Meiryo"/>
              </a:rPr>
              <a:t>2. スキル評価画面の開き方</a:t>
            </a:r>
            <a:endParaRPr sz="1400" b="1" i="0" u="none" strike="noStrike" cap="none">
              <a:solidFill>
                <a:schemeClr val="dk1"/>
              </a:solidFill>
              <a:latin typeface="Meiryo"/>
              <a:ea typeface="Meiryo"/>
              <a:cs typeface="Meiryo"/>
              <a:sym typeface="Meiryo"/>
            </a:endParaRPr>
          </a:p>
        </p:txBody>
      </p:sp>
      <p:sp>
        <p:nvSpPr>
          <p:cNvPr id="126" name="Google Shape;126;p5"/>
          <p:cNvSpPr txBox="1"/>
          <p:nvPr/>
        </p:nvSpPr>
        <p:spPr>
          <a:xfrm>
            <a:off x="292317" y="840189"/>
            <a:ext cx="6446413"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Meiryo"/>
              <a:buNone/>
            </a:pPr>
            <a:r>
              <a:rPr lang="ja-JP" sz="1600" b="1" i="0" u="none" strike="noStrike" cap="none">
                <a:solidFill>
                  <a:schemeClr val="dk1"/>
                </a:solidFill>
                <a:latin typeface="Meiryo"/>
                <a:ea typeface="Meiryo"/>
                <a:cs typeface="Meiryo"/>
                <a:sym typeface="Meiryo"/>
              </a:rPr>
              <a:t>1-1.通知から開く</a:t>
            </a:r>
            <a:endParaRPr sz="1600" b="1"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600"/>
              <a:buFont typeface="Arial"/>
              <a:buNone/>
            </a:pPr>
            <a:endParaRPr sz="1600" b="1" i="0" u="none" strike="noStrike" cap="none">
              <a:solidFill>
                <a:schemeClr val="dk1"/>
              </a:solidFill>
              <a:latin typeface="Meiryo"/>
              <a:ea typeface="Meiryo"/>
              <a:cs typeface="Meiryo"/>
              <a:sym typeface="Meiryo"/>
            </a:endParaRPr>
          </a:p>
        </p:txBody>
      </p:sp>
      <p:sp>
        <p:nvSpPr>
          <p:cNvPr id="127" name="Google Shape;127;p5"/>
          <p:cNvSpPr txBox="1"/>
          <p:nvPr/>
        </p:nvSpPr>
        <p:spPr>
          <a:xfrm>
            <a:off x="447464" y="1262637"/>
            <a:ext cx="653974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D1D1D"/>
              </a:buClr>
              <a:buSzPts val="1400"/>
              <a:buFont typeface="Meiryo"/>
              <a:buNone/>
            </a:pPr>
            <a:r>
              <a:rPr lang="ja-JP" sz="1400" b="0" i="0" u="none" strike="noStrike" cap="none">
                <a:solidFill>
                  <a:srgbClr val="1D1D1D"/>
                </a:solidFill>
                <a:latin typeface="Meiryo"/>
                <a:ea typeface="Meiryo"/>
                <a:cs typeface="Meiryo"/>
                <a:sym typeface="Meiryo"/>
              </a:rPr>
              <a:t>①受信したメール・通知のURLをクリックします。</a:t>
            </a:r>
            <a:endParaRPr sz="1400" b="0" i="0" u="none" strike="noStrike" cap="none">
              <a:solidFill>
                <a:srgbClr val="1D1D1D"/>
              </a:solidFill>
              <a:latin typeface="Meiryo"/>
              <a:ea typeface="Meiryo"/>
              <a:cs typeface="Meiryo"/>
              <a:sym typeface="Meiryo"/>
            </a:endParaRPr>
          </a:p>
        </p:txBody>
      </p:sp>
      <p:sp>
        <p:nvSpPr>
          <p:cNvPr id="128" name="Google Shape;128;p5"/>
          <p:cNvSpPr txBox="1"/>
          <p:nvPr/>
        </p:nvSpPr>
        <p:spPr>
          <a:xfrm>
            <a:off x="5277008" y="1257378"/>
            <a:ext cx="5943945"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D1D1D"/>
              </a:buClr>
              <a:buSzPts val="1400"/>
              <a:buFont typeface="Meiryo"/>
              <a:buNone/>
            </a:pPr>
            <a:r>
              <a:rPr lang="ja-JP" sz="1400" b="0" i="0" u="none" strike="noStrike" cap="none">
                <a:solidFill>
                  <a:srgbClr val="1D1D1D"/>
                </a:solidFill>
                <a:latin typeface="Meiryo"/>
                <a:ea typeface="Meiryo"/>
                <a:cs typeface="Meiryo"/>
                <a:sym typeface="Meiryo"/>
              </a:rPr>
              <a:t>②カオナビトップ画面へ遷移するため、ログインID（メールアドレス）とパスワードを入力し、ログインします。</a:t>
            </a:r>
            <a:endParaRPr sz="1400" b="0" i="0" u="none" strike="noStrike" cap="none" dirty="0">
              <a:solidFill>
                <a:srgbClr val="1D1D1D"/>
              </a:solidFill>
              <a:latin typeface="Meiryo"/>
              <a:ea typeface="Meiryo"/>
              <a:cs typeface="Meiryo"/>
              <a:sym typeface="Meiryo"/>
            </a:endParaRPr>
          </a:p>
        </p:txBody>
      </p:sp>
      <p:pic>
        <p:nvPicPr>
          <p:cNvPr id="129" name="Google Shape;129;p5" descr="グラフィカル ユーザー インターフェイス, テキスト, アプリケーション&#10;&#10;AI 生成コンテンツは誤りを含む可能性があります。"/>
          <p:cNvPicPr preferRelativeResize="0"/>
          <p:nvPr/>
        </p:nvPicPr>
        <p:blipFill rotWithShape="1">
          <a:blip r:embed="rId3">
            <a:alphaModFix/>
          </a:blip>
          <a:srcRect/>
          <a:stretch/>
        </p:blipFill>
        <p:spPr>
          <a:xfrm>
            <a:off x="5417270" y="1951221"/>
            <a:ext cx="5295900" cy="3505200"/>
          </a:xfrm>
          <a:prstGeom prst="rect">
            <a:avLst/>
          </a:prstGeom>
          <a:noFill/>
          <a:ln>
            <a:noFill/>
          </a:ln>
        </p:spPr>
      </p:pic>
      <p:pic>
        <p:nvPicPr>
          <p:cNvPr id="130" name="Google Shape;130;p5" descr="グラフィカル ユーザー インターフェイス, テキスト, アプリケーション, メール&#10;&#10;AI 生成コンテンツは誤りを含む可能性があります。"/>
          <p:cNvPicPr preferRelativeResize="0"/>
          <p:nvPr/>
        </p:nvPicPr>
        <p:blipFill rotWithShape="1">
          <a:blip r:embed="rId4">
            <a:alphaModFix/>
          </a:blip>
          <a:srcRect l="756"/>
          <a:stretch/>
        </p:blipFill>
        <p:spPr>
          <a:xfrm>
            <a:off x="647363" y="1951221"/>
            <a:ext cx="4084193" cy="1860127"/>
          </a:xfrm>
          <a:prstGeom prst="rect">
            <a:avLst/>
          </a:prstGeom>
          <a:noFill/>
          <a:ln w="12700" cap="flat" cmpd="sng">
            <a:solidFill>
              <a:srgbClr val="D8D8D8"/>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6"/>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ja-JP" sz="1500" b="1" i="0" u="none" strike="noStrike" cap="none">
                <a:solidFill>
                  <a:srgbClr val="000000"/>
                </a:solidFill>
                <a:latin typeface="Meiryo"/>
                <a:ea typeface="Meiryo"/>
                <a:cs typeface="Meiryo"/>
                <a:sym typeface="Meiryo"/>
              </a:rPr>
              <a:t>アビリティマネージャー</a:t>
            </a:r>
            <a:endParaRPr sz="1500" b="1" i="0" u="none" strike="noStrike" cap="none">
              <a:solidFill>
                <a:schemeClr val="dk1"/>
              </a:solidFill>
              <a:latin typeface="Arial"/>
              <a:ea typeface="Arial"/>
              <a:cs typeface="Arial"/>
              <a:sym typeface="Arial"/>
            </a:endParaRPr>
          </a:p>
        </p:txBody>
      </p:sp>
      <p:sp>
        <p:nvSpPr>
          <p:cNvPr id="136" name="Google Shape;136;p6"/>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Meiryo"/>
              <a:buNone/>
            </a:pPr>
            <a:r>
              <a:rPr lang="ja-JP" sz="1400" b="1" i="0" u="none" strike="noStrike" cap="none">
                <a:solidFill>
                  <a:schemeClr val="dk1"/>
                </a:solidFill>
                <a:latin typeface="Meiryo"/>
                <a:ea typeface="Meiryo"/>
                <a:cs typeface="Meiryo"/>
                <a:sym typeface="Meiryo"/>
              </a:rPr>
              <a:t>2. スキル評価画面の開き方</a:t>
            </a:r>
            <a:endParaRPr sz="1400" b="1" i="0" u="none" strike="noStrike" cap="none">
              <a:solidFill>
                <a:schemeClr val="dk1"/>
              </a:solidFill>
              <a:latin typeface="Meiryo"/>
              <a:ea typeface="Meiryo"/>
              <a:cs typeface="Meiryo"/>
              <a:sym typeface="Meiryo"/>
            </a:endParaRPr>
          </a:p>
        </p:txBody>
      </p:sp>
      <p:sp>
        <p:nvSpPr>
          <p:cNvPr id="137" name="Google Shape;137;p6"/>
          <p:cNvSpPr txBox="1"/>
          <p:nvPr/>
        </p:nvSpPr>
        <p:spPr>
          <a:xfrm>
            <a:off x="292317" y="840189"/>
            <a:ext cx="6446413"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Meiryo"/>
              <a:buNone/>
            </a:pPr>
            <a:r>
              <a:rPr lang="ja-JP" sz="1600" b="1" i="0" u="none" strike="noStrike" cap="none">
                <a:solidFill>
                  <a:schemeClr val="dk1"/>
                </a:solidFill>
                <a:latin typeface="Meiryo"/>
                <a:ea typeface="Meiryo"/>
                <a:cs typeface="Meiryo"/>
                <a:sym typeface="Meiryo"/>
              </a:rPr>
              <a:t>1-1.通知から開く</a:t>
            </a:r>
            <a:endParaRPr sz="1600" b="1"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600"/>
              <a:buFont typeface="Arial"/>
              <a:buNone/>
            </a:pPr>
            <a:endParaRPr sz="1600" b="1" i="0" u="none" strike="noStrike" cap="none">
              <a:solidFill>
                <a:schemeClr val="dk1"/>
              </a:solidFill>
              <a:latin typeface="Meiryo"/>
              <a:ea typeface="Meiryo"/>
              <a:cs typeface="Meiryo"/>
              <a:sym typeface="Meiryo"/>
            </a:endParaRPr>
          </a:p>
        </p:txBody>
      </p:sp>
      <p:sp>
        <p:nvSpPr>
          <p:cNvPr id="138" name="Google Shape;138;p6"/>
          <p:cNvSpPr txBox="1"/>
          <p:nvPr/>
        </p:nvSpPr>
        <p:spPr>
          <a:xfrm>
            <a:off x="447464" y="1262637"/>
            <a:ext cx="6539745"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Meiryo"/>
              <a:buNone/>
            </a:pPr>
            <a:r>
              <a:rPr lang="ja-JP" sz="1400" b="0" i="0" u="none" strike="noStrike" cap="none">
                <a:solidFill>
                  <a:schemeClr val="dk1"/>
                </a:solidFill>
                <a:latin typeface="Meiryo"/>
                <a:ea typeface="Meiryo"/>
                <a:cs typeface="Meiryo"/>
                <a:sym typeface="Meiryo"/>
              </a:rPr>
              <a:t>③対象のスキルイベントが開くため、</a:t>
            </a:r>
            <a:endParaRPr sz="14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400"/>
              <a:buFont typeface="Meiryo"/>
              <a:buNone/>
            </a:pPr>
            <a:r>
              <a:rPr lang="ja-JP" sz="1400" b="0" i="0" u="none" strike="noStrike" cap="none">
                <a:solidFill>
                  <a:schemeClr val="dk1"/>
                </a:solidFill>
                <a:latin typeface="Meiryo"/>
                <a:ea typeface="Meiryo"/>
                <a:cs typeface="Meiryo"/>
                <a:sym typeface="Meiryo"/>
              </a:rPr>
              <a:t>　</a:t>
            </a:r>
            <a:r>
              <a:rPr lang="ja-JP" sz="1400" b="0" i="0" u="none" strike="noStrike" cap="none">
                <a:solidFill>
                  <a:schemeClr val="dk1"/>
                </a:solidFill>
                <a:latin typeface="Meiryo"/>
                <a:ea typeface="Meiryo"/>
                <a:cs typeface="Meiryo"/>
                <a:sym typeface="Meiry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自分の名前をクリックします。</a:t>
            </a:r>
            <a:endParaRPr sz="1800" b="0" i="0" u="none" strike="noStrike" cap="none" dirty="0">
              <a:solidFill>
                <a:schemeClr val="dk1"/>
              </a:solidFill>
              <a:latin typeface="Arial"/>
              <a:ea typeface="Arial"/>
              <a:cs typeface="Arial"/>
              <a:sym typeface="Arial"/>
            </a:endParaRPr>
          </a:p>
        </p:txBody>
      </p:sp>
      <p:sp>
        <p:nvSpPr>
          <p:cNvPr id="139" name="Google Shape;139;p6"/>
          <p:cNvSpPr txBox="1"/>
          <p:nvPr/>
        </p:nvSpPr>
        <p:spPr>
          <a:xfrm>
            <a:off x="5955738" y="1262637"/>
            <a:ext cx="594394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Meiryo"/>
              <a:buNone/>
            </a:pPr>
            <a:r>
              <a:rPr lang="ja-JP" sz="1400" b="0" i="0" u="none" strike="noStrike" cap="none">
                <a:solidFill>
                  <a:schemeClr val="dk1"/>
                </a:solidFill>
                <a:latin typeface="Meiryo"/>
                <a:ea typeface="Meiryo"/>
                <a:cs typeface="Meiryo"/>
                <a:sym typeface="Meiryo"/>
              </a:rPr>
              <a:t>④</a:t>
            </a:r>
            <a:r>
              <a:rPr lang="ja-JP" sz="1400" b="0" i="0" u="none" strike="noStrike" cap="none">
                <a:solidFill>
                  <a:schemeClr val="dk1"/>
                </a:solidFill>
                <a:latin typeface="Meiryo"/>
                <a:ea typeface="Meiryo"/>
                <a:cs typeface="Meiryo"/>
                <a:sym typeface="Meiry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スキル評価回答画面が表示されます。</a:t>
            </a:r>
            <a:endParaRPr sz="1400" b="0" i="0" u="none" strike="noStrike" cap="none">
              <a:solidFill>
                <a:schemeClr val="dk1"/>
              </a:solidFill>
              <a:latin typeface="Meiryo"/>
              <a:ea typeface="Meiryo"/>
              <a:cs typeface="Meiryo"/>
              <a:sym typeface="Meiryo"/>
            </a:endParaRPr>
          </a:p>
        </p:txBody>
      </p:sp>
      <p:pic>
        <p:nvPicPr>
          <p:cNvPr id="140" name="Google Shape;140;p6" descr="グラフィカル ユーザー インターフェイス, アプリケーション&#10;&#10;AI 生成コンテンツは誤りを含む可能性があります。"/>
          <p:cNvPicPr preferRelativeResize="0"/>
          <p:nvPr/>
        </p:nvPicPr>
        <p:blipFill rotWithShape="1">
          <a:blip r:embed="rId3">
            <a:alphaModFix/>
          </a:blip>
          <a:srcRect/>
          <a:stretch/>
        </p:blipFill>
        <p:spPr>
          <a:xfrm>
            <a:off x="5955738" y="2101929"/>
            <a:ext cx="5687255" cy="2950263"/>
          </a:xfrm>
          <a:prstGeom prst="rect">
            <a:avLst/>
          </a:prstGeom>
          <a:noFill/>
          <a:ln w="9525" cap="flat" cmpd="sng">
            <a:solidFill>
              <a:srgbClr val="D8D8D8"/>
            </a:solidFill>
            <a:prstDash val="solid"/>
            <a:round/>
            <a:headEnd type="none" w="sm" len="sm"/>
            <a:tailEnd type="none" w="sm" len="sm"/>
          </a:ln>
        </p:spPr>
      </p:pic>
      <p:pic>
        <p:nvPicPr>
          <p:cNvPr id="141" name="Google Shape;141;p6" descr="グラフィカル ユーザー インターフェイス, アプリケーション&#10;&#10;AI 生成コンテンツは誤りを含む可能性があります。"/>
          <p:cNvPicPr preferRelativeResize="0"/>
          <p:nvPr/>
        </p:nvPicPr>
        <p:blipFill rotWithShape="1">
          <a:blip r:embed="rId4">
            <a:alphaModFix/>
          </a:blip>
          <a:srcRect/>
          <a:stretch/>
        </p:blipFill>
        <p:spPr>
          <a:xfrm>
            <a:off x="475747" y="2101929"/>
            <a:ext cx="5319015" cy="2751023"/>
          </a:xfrm>
          <a:prstGeom prst="rect">
            <a:avLst/>
          </a:prstGeom>
          <a:noFill/>
          <a:ln w="9525" cap="flat" cmpd="sng">
            <a:solidFill>
              <a:srgbClr val="D8D8D8"/>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7"/>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ja-JP" sz="1500" b="1" i="0" u="none" strike="noStrike" cap="none">
                <a:solidFill>
                  <a:srgbClr val="000000"/>
                </a:solidFill>
                <a:latin typeface="Meiryo"/>
                <a:ea typeface="Meiryo"/>
                <a:cs typeface="Meiryo"/>
                <a:sym typeface="Meiryo"/>
              </a:rPr>
              <a:t>アビリティマネージャー</a:t>
            </a:r>
            <a:endParaRPr sz="1500" b="1" i="0" u="none" strike="noStrike" cap="none">
              <a:solidFill>
                <a:schemeClr val="dk1"/>
              </a:solidFill>
              <a:latin typeface="Arial"/>
              <a:ea typeface="Arial"/>
              <a:cs typeface="Arial"/>
              <a:sym typeface="Arial"/>
            </a:endParaRPr>
          </a:p>
        </p:txBody>
      </p:sp>
      <p:sp>
        <p:nvSpPr>
          <p:cNvPr id="147" name="Google Shape;147;p7"/>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Meiryo"/>
              <a:buNone/>
            </a:pPr>
            <a:r>
              <a:rPr lang="ja-JP" sz="1400" b="1" i="0" u="none" strike="noStrike" cap="none">
                <a:solidFill>
                  <a:schemeClr val="dk1"/>
                </a:solidFill>
                <a:latin typeface="Meiryo"/>
                <a:ea typeface="Meiryo"/>
                <a:cs typeface="Meiryo"/>
                <a:sym typeface="Meiryo"/>
              </a:rPr>
              <a:t>2. スキル評価画面の開き方</a:t>
            </a:r>
            <a:endParaRPr sz="1400" b="1" i="0" u="none" strike="noStrike" cap="none">
              <a:solidFill>
                <a:schemeClr val="dk1"/>
              </a:solidFill>
              <a:latin typeface="Meiryo"/>
              <a:ea typeface="Meiryo"/>
              <a:cs typeface="Meiryo"/>
              <a:sym typeface="Meiryo"/>
            </a:endParaRPr>
          </a:p>
        </p:txBody>
      </p:sp>
      <p:sp>
        <p:nvSpPr>
          <p:cNvPr id="148" name="Google Shape;148;p7"/>
          <p:cNvSpPr txBox="1"/>
          <p:nvPr/>
        </p:nvSpPr>
        <p:spPr>
          <a:xfrm>
            <a:off x="292317" y="840189"/>
            <a:ext cx="6446413"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Meiryo"/>
              <a:buNone/>
            </a:pPr>
            <a:r>
              <a:rPr lang="ja-JP" sz="1600" b="1" i="0" u="none" strike="noStrike" cap="none">
                <a:solidFill>
                  <a:schemeClr val="dk1"/>
                </a:solidFill>
                <a:latin typeface="Meiryo"/>
                <a:ea typeface="Meiryo"/>
                <a:cs typeface="Meiryo"/>
                <a:sym typeface="Meiryo"/>
              </a:rPr>
              <a:t>1-2.カオナビトップ画面から開く</a:t>
            </a:r>
            <a:endParaRPr sz="1600" b="1"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600"/>
              <a:buFont typeface="Arial"/>
              <a:buNone/>
            </a:pPr>
            <a:endParaRPr sz="1600" b="1" i="0" u="none" strike="noStrike" cap="none">
              <a:solidFill>
                <a:schemeClr val="dk1"/>
              </a:solidFill>
              <a:latin typeface="Meiryo"/>
              <a:ea typeface="Meiryo"/>
              <a:cs typeface="Meiryo"/>
              <a:sym typeface="Meiryo"/>
            </a:endParaRPr>
          </a:p>
        </p:txBody>
      </p:sp>
      <p:sp>
        <p:nvSpPr>
          <p:cNvPr id="149" name="Google Shape;149;p7"/>
          <p:cNvSpPr txBox="1"/>
          <p:nvPr/>
        </p:nvSpPr>
        <p:spPr>
          <a:xfrm>
            <a:off x="447464" y="1514317"/>
            <a:ext cx="653974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D1D1D"/>
              </a:buClr>
              <a:buSzPts val="1400"/>
              <a:buFont typeface="Meiryo"/>
              <a:buNone/>
            </a:pPr>
            <a:r>
              <a:rPr lang="ja-JP" sz="1400" b="0" i="0" u="none" strike="noStrike" cap="none">
                <a:solidFill>
                  <a:srgbClr val="1D1D1D"/>
                </a:solidFill>
                <a:latin typeface="Meiryo"/>
                <a:ea typeface="Meiryo"/>
                <a:cs typeface="Meiryo"/>
                <a:sym typeface="Meiryo"/>
              </a:rPr>
              <a:t>リストからタスクを選択し、入力するスキルイベントを直接開きます。</a:t>
            </a:r>
            <a:endParaRPr sz="1400" b="0" i="0" u="none" strike="noStrike" cap="none">
              <a:solidFill>
                <a:srgbClr val="1D1D1D"/>
              </a:solidFill>
              <a:latin typeface="Meiryo"/>
              <a:ea typeface="Meiryo"/>
              <a:cs typeface="Meiryo"/>
              <a:sym typeface="Meiryo"/>
            </a:endParaRPr>
          </a:p>
        </p:txBody>
      </p:sp>
      <p:sp>
        <p:nvSpPr>
          <p:cNvPr id="150" name="Google Shape;150;p7"/>
          <p:cNvSpPr txBox="1"/>
          <p:nvPr/>
        </p:nvSpPr>
        <p:spPr>
          <a:xfrm>
            <a:off x="292317" y="1161864"/>
            <a:ext cx="5679351"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Meiryo"/>
              <a:buNone/>
            </a:pPr>
            <a:r>
              <a:rPr lang="ja-JP" sz="1600" b="1" i="0" u="none" strike="noStrike" cap="none">
                <a:solidFill>
                  <a:schemeClr val="dk1"/>
                </a:solidFill>
                <a:latin typeface="Meiryo"/>
                <a:ea typeface="Meiryo"/>
                <a:cs typeface="Meiryo"/>
                <a:sym typeface="Meiryo"/>
              </a:rPr>
              <a:t>●Todoリストから開く</a:t>
            </a:r>
            <a:endParaRPr sz="1600" b="1" i="0" u="none" strike="noStrike" cap="none">
              <a:solidFill>
                <a:schemeClr val="dk1"/>
              </a:solidFill>
              <a:latin typeface="Meiryo"/>
              <a:ea typeface="Meiryo"/>
              <a:cs typeface="Meiryo"/>
              <a:sym typeface="Meiryo"/>
            </a:endParaRPr>
          </a:p>
        </p:txBody>
      </p:sp>
      <p:pic>
        <p:nvPicPr>
          <p:cNvPr id="151" name="Google Shape;151;p7" descr="グラフィカル ユーザー インターフェイス, Web サイト&#10;&#10;AI 生成コンテンツは誤りを含む可能性があります。"/>
          <p:cNvPicPr preferRelativeResize="0"/>
          <p:nvPr/>
        </p:nvPicPr>
        <p:blipFill rotWithShape="1">
          <a:blip r:embed="rId3">
            <a:alphaModFix/>
          </a:blip>
          <a:srcRect t="41239" b="-2"/>
          <a:stretch>
            <a:fillRect/>
          </a:stretch>
        </p:blipFill>
        <p:spPr>
          <a:xfrm>
            <a:off x="586909" y="1991344"/>
            <a:ext cx="7604871" cy="3606714"/>
          </a:xfrm>
          <a:prstGeom prst="rect">
            <a:avLst/>
          </a:prstGeom>
          <a:noFill/>
          <a:ln w="9525" cap="flat" cmpd="sng">
            <a:solidFill>
              <a:srgbClr val="D8D8D8"/>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8"/>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ja-JP" sz="1500" b="1" i="0" u="none" strike="noStrike" cap="none">
                <a:solidFill>
                  <a:srgbClr val="000000"/>
                </a:solidFill>
                <a:latin typeface="Meiryo"/>
                <a:ea typeface="Meiryo"/>
                <a:cs typeface="Meiryo"/>
                <a:sym typeface="Meiryo"/>
              </a:rPr>
              <a:t>アビリティマネージャー</a:t>
            </a:r>
            <a:endParaRPr sz="1500" b="1" i="0" u="none" strike="noStrike" cap="none">
              <a:solidFill>
                <a:schemeClr val="dk1"/>
              </a:solidFill>
              <a:latin typeface="Arial"/>
              <a:ea typeface="Arial"/>
              <a:cs typeface="Arial"/>
              <a:sym typeface="Arial"/>
            </a:endParaRPr>
          </a:p>
        </p:txBody>
      </p:sp>
      <p:sp>
        <p:nvSpPr>
          <p:cNvPr id="157" name="Google Shape;157;p8"/>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Meiryo"/>
              <a:buNone/>
            </a:pPr>
            <a:r>
              <a:rPr lang="ja-JP" sz="1400" b="1" i="0" u="none" strike="noStrike" cap="none">
                <a:solidFill>
                  <a:schemeClr val="dk1"/>
                </a:solidFill>
                <a:latin typeface="Meiryo"/>
                <a:ea typeface="Meiryo"/>
                <a:cs typeface="Meiryo"/>
                <a:sym typeface="Meiryo"/>
              </a:rPr>
              <a:t>2. スキル評価画面の開き方</a:t>
            </a:r>
            <a:endParaRPr sz="1400" b="1" i="0" u="none" strike="noStrike" cap="none">
              <a:solidFill>
                <a:schemeClr val="dk1"/>
              </a:solidFill>
              <a:latin typeface="Meiryo"/>
              <a:ea typeface="Meiryo"/>
              <a:cs typeface="Meiryo"/>
              <a:sym typeface="Meiryo"/>
            </a:endParaRPr>
          </a:p>
        </p:txBody>
      </p:sp>
      <p:sp>
        <p:nvSpPr>
          <p:cNvPr id="158" name="Google Shape;158;p8"/>
          <p:cNvSpPr txBox="1"/>
          <p:nvPr/>
        </p:nvSpPr>
        <p:spPr>
          <a:xfrm>
            <a:off x="292317" y="840189"/>
            <a:ext cx="6446413"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Meiryo"/>
              <a:buNone/>
            </a:pPr>
            <a:r>
              <a:rPr lang="ja-JP" sz="1600" b="1" i="0" u="none" strike="noStrike" cap="none">
                <a:solidFill>
                  <a:schemeClr val="dk1"/>
                </a:solidFill>
                <a:latin typeface="Meiryo"/>
                <a:ea typeface="Meiryo"/>
                <a:cs typeface="Meiryo"/>
                <a:sym typeface="Meiryo"/>
              </a:rPr>
              <a:t>1-2.カオナビトップ画面から開く</a:t>
            </a:r>
            <a:endParaRPr sz="1600" b="1"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600"/>
              <a:buFont typeface="Arial"/>
              <a:buNone/>
            </a:pPr>
            <a:endParaRPr sz="1600" b="1" i="0" u="none" strike="noStrike" cap="none">
              <a:solidFill>
                <a:schemeClr val="dk1"/>
              </a:solidFill>
              <a:latin typeface="Meiryo"/>
              <a:ea typeface="Meiryo"/>
              <a:cs typeface="Meiryo"/>
              <a:sym typeface="Meiryo"/>
            </a:endParaRPr>
          </a:p>
        </p:txBody>
      </p:sp>
      <p:sp>
        <p:nvSpPr>
          <p:cNvPr id="159" name="Google Shape;159;p8"/>
          <p:cNvSpPr txBox="1"/>
          <p:nvPr/>
        </p:nvSpPr>
        <p:spPr>
          <a:xfrm>
            <a:off x="292317" y="1161864"/>
            <a:ext cx="5679351"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Meiryo"/>
              <a:buNone/>
            </a:pPr>
            <a:r>
              <a:rPr lang="ja-JP" sz="1600" b="1" i="0" u="none" strike="noStrike" cap="none">
                <a:solidFill>
                  <a:schemeClr val="dk1"/>
                </a:solidFill>
                <a:latin typeface="Meiryo"/>
                <a:ea typeface="Meiryo"/>
                <a:cs typeface="Meiryo"/>
                <a:sym typeface="Meiryo"/>
              </a:rPr>
              <a:t>●メニュー一覧から開く</a:t>
            </a:r>
            <a:endParaRPr sz="1600" b="1" i="0" u="none" strike="noStrike" cap="none">
              <a:solidFill>
                <a:schemeClr val="dk1"/>
              </a:solidFill>
              <a:latin typeface="Meiryo"/>
              <a:ea typeface="Meiryo"/>
              <a:cs typeface="Meiryo"/>
              <a:sym typeface="Meiryo"/>
            </a:endParaRPr>
          </a:p>
        </p:txBody>
      </p:sp>
      <p:sp>
        <p:nvSpPr>
          <p:cNvPr id="160" name="Google Shape;160;p8"/>
          <p:cNvSpPr txBox="1"/>
          <p:nvPr/>
        </p:nvSpPr>
        <p:spPr>
          <a:xfrm>
            <a:off x="447464" y="1523818"/>
            <a:ext cx="5883762"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D1D1D"/>
              </a:buClr>
              <a:buSzPts val="1400"/>
              <a:buFont typeface="Meiryo"/>
              <a:buNone/>
            </a:pPr>
            <a:r>
              <a:rPr lang="ja-JP" sz="1400" b="0" i="0" u="none" strike="noStrike" cap="none">
                <a:solidFill>
                  <a:srgbClr val="1D1D1D"/>
                </a:solidFill>
                <a:latin typeface="Meiryo"/>
                <a:ea typeface="Meiryo"/>
                <a:cs typeface="Meiryo"/>
                <a:sym typeface="Meiryo"/>
              </a:rPr>
              <a:t>①カオナビトップ画面から「アビリティマネージャー」を選択します。</a:t>
            </a:r>
            <a:endParaRPr sz="1400" b="0" i="0" u="none" strike="noStrike" cap="none">
              <a:solidFill>
                <a:srgbClr val="1D1D1D"/>
              </a:solidFill>
              <a:latin typeface="Meiryo"/>
              <a:ea typeface="Meiryo"/>
              <a:cs typeface="Meiryo"/>
              <a:sym typeface="Meiryo"/>
            </a:endParaRPr>
          </a:p>
        </p:txBody>
      </p:sp>
      <p:sp>
        <p:nvSpPr>
          <p:cNvPr id="161" name="Google Shape;161;p8"/>
          <p:cNvSpPr txBox="1"/>
          <p:nvPr/>
        </p:nvSpPr>
        <p:spPr>
          <a:xfrm>
            <a:off x="6508980" y="1500378"/>
            <a:ext cx="5390703"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D1D1D"/>
              </a:buClr>
              <a:buSzPts val="1400"/>
              <a:buFont typeface="Meiryo"/>
              <a:buNone/>
            </a:pPr>
            <a:r>
              <a:rPr lang="ja-JP" sz="1400" b="0" i="0" u="none" strike="noStrike" cap="none">
                <a:solidFill>
                  <a:srgbClr val="1D1D1D"/>
                </a:solidFill>
                <a:latin typeface="Meiryo"/>
                <a:ea typeface="Meiryo"/>
                <a:cs typeface="Meiryo"/>
                <a:sym typeface="Meiryo"/>
              </a:rPr>
              <a:t>グローバルナビゲーションから開くこともできます。</a:t>
            </a:r>
            <a:endParaRPr sz="1400" b="0" i="0" u="none" strike="noStrike" cap="none">
              <a:solidFill>
                <a:schemeClr val="dk1"/>
              </a:solidFill>
              <a:latin typeface="Meiryo"/>
              <a:ea typeface="Meiryo"/>
              <a:cs typeface="Meiryo"/>
              <a:sym typeface="Meiryo"/>
            </a:endParaRPr>
          </a:p>
        </p:txBody>
      </p:sp>
      <p:pic>
        <p:nvPicPr>
          <p:cNvPr id="162" name="Google Shape;162;p8" descr="グラフィカル ユーザー インターフェイス, アプリケーション&#10;&#10;AI 生成コンテンツは誤りを含む可能性があります。"/>
          <p:cNvPicPr preferRelativeResize="0"/>
          <p:nvPr/>
        </p:nvPicPr>
        <p:blipFill rotWithShape="1">
          <a:blip r:embed="rId3">
            <a:alphaModFix/>
          </a:blip>
          <a:srcRect/>
          <a:stretch/>
        </p:blipFill>
        <p:spPr>
          <a:xfrm>
            <a:off x="629945" y="2039493"/>
            <a:ext cx="4658234" cy="3294689"/>
          </a:xfrm>
          <a:prstGeom prst="rect">
            <a:avLst/>
          </a:prstGeom>
          <a:noFill/>
          <a:ln w="9525" cap="flat" cmpd="sng">
            <a:solidFill>
              <a:srgbClr val="D8D8D8"/>
            </a:solidFill>
            <a:prstDash val="solid"/>
            <a:round/>
            <a:headEnd type="none" w="sm" len="sm"/>
            <a:tailEnd type="none" w="sm" len="sm"/>
          </a:ln>
        </p:spPr>
      </p:pic>
      <p:pic>
        <p:nvPicPr>
          <p:cNvPr id="163" name="Google Shape;163;p8" descr="グラフィカル ユーザー インターフェイス, アプリケーション, Word&#10;&#10;AI 生成コンテンツは誤りを含む可能性があります。"/>
          <p:cNvPicPr preferRelativeResize="0"/>
          <p:nvPr/>
        </p:nvPicPr>
        <p:blipFill rotWithShape="1">
          <a:blip r:embed="rId4">
            <a:alphaModFix/>
          </a:blip>
          <a:srcRect/>
          <a:stretch/>
        </p:blipFill>
        <p:spPr>
          <a:xfrm>
            <a:off x="6587231" y="2039493"/>
            <a:ext cx="4849202" cy="2381587"/>
          </a:xfrm>
          <a:prstGeom prst="rect">
            <a:avLst/>
          </a:prstGeom>
          <a:noFill/>
          <a:ln w="9525" cap="flat" cmpd="sng">
            <a:solidFill>
              <a:srgbClr val="D8D8D8"/>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9"/>
          <p:cNvSpPr txBox="1"/>
          <p:nvPr/>
        </p:nvSpPr>
        <p:spPr>
          <a:xfrm>
            <a:off x="292317" y="200673"/>
            <a:ext cx="9604718" cy="3186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ja-JP" sz="1500" b="1" i="0" u="none" strike="noStrike" cap="none">
                <a:solidFill>
                  <a:srgbClr val="000000"/>
                </a:solidFill>
                <a:latin typeface="Meiryo"/>
                <a:ea typeface="Meiryo"/>
                <a:cs typeface="Meiryo"/>
                <a:sym typeface="Meiryo"/>
              </a:rPr>
              <a:t>アビリティマネージャー</a:t>
            </a:r>
            <a:endParaRPr sz="1500" b="1" i="0" u="none" strike="noStrike" cap="none">
              <a:solidFill>
                <a:schemeClr val="dk1"/>
              </a:solidFill>
              <a:latin typeface="Arial"/>
              <a:ea typeface="Arial"/>
              <a:cs typeface="Arial"/>
              <a:sym typeface="Arial"/>
            </a:endParaRPr>
          </a:p>
        </p:txBody>
      </p:sp>
      <p:sp>
        <p:nvSpPr>
          <p:cNvPr id="169" name="Google Shape;169;p9"/>
          <p:cNvSpPr txBox="1"/>
          <p:nvPr/>
        </p:nvSpPr>
        <p:spPr>
          <a:xfrm>
            <a:off x="447464" y="498799"/>
            <a:ext cx="99807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Meiryo"/>
              <a:buNone/>
            </a:pPr>
            <a:r>
              <a:rPr lang="ja-JP" sz="1400" b="1" i="0" u="none" strike="noStrike" cap="none">
                <a:solidFill>
                  <a:schemeClr val="dk1"/>
                </a:solidFill>
                <a:latin typeface="Meiryo"/>
                <a:ea typeface="Meiryo"/>
                <a:cs typeface="Meiryo"/>
                <a:sym typeface="Meiryo"/>
              </a:rPr>
              <a:t>2. スキル評価画面の開き方</a:t>
            </a:r>
            <a:endParaRPr sz="1400" b="1" i="0" u="none" strike="noStrike" cap="none">
              <a:solidFill>
                <a:schemeClr val="dk1"/>
              </a:solidFill>
              <a:latin typeface="Meiryo"/>
              <a:ea typeface="Meiryo"/>
              <a:cs typeface="Meiryo"/>
              <a:sym typeface="Meiryo"/>
            </a:endParaRPr>
          </a:p>
        </p:txBody>
      </p:sp>
      <p:sp>
        <p:nvSpPr>
          <p:cNvPr id="170" name="Google Shape;170;p9"/>
          <p:cNvSpPr txBox="1"/>
          <p:nvPr/>
        </p:nvSpPr>
        <p:spPr>
          <a:xfrm>
            <a:off x="292317" y="840189"/>
            <a:ext cx="6446413"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Meiryo"/>
              <a:buNone/>
            </a:pPr>
            <a:r>
              <a:rPr lang="ja-JP" sz="1600" b="1" i="0" u="none" strike="noStrike" cap="none">
                <a:solidFill>
                  <a:schemeClr val="dk1"/>
                </a:solidFill>
                <a:latin typeface="Meiryo"/>
                <a:ea typeface="Meiryo"/>
                <a:cs typeface="Meiryo"/>
                <a:sym typeface="Meiryo"/>
              </a:rPr>
              <a:t>1-2.カオナビトップ画面から開く</a:t>
            </a:r>
            <a:endParaRPr sz="1600" b="1"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600"/>
              <a:buFont typeface="Arial"/>
              <a:buNone/>
            </a:pPr>
            <a:endParaRPr sz="1600" b="1" i="0" u="none" strike="noStrike" cap="none">
              <a:solidFill>
                <a:schemeClr val="dk1"/>
              </a:solidFill>
              <a:latin typeface="Meiryo"/>
              <a:ea typeface="Meiryo"/>
              <a:cs typeface="Meiryo"/>
              <a:sym typeface="Meiryo"/>
            </a:endParaRPr>
          </a:p>
        </p:txBody>
      </p:sp>
      <p:sp>
        <p:nvSpPr>
          <p:cNvPr id="171" name="Google Shape;171;p9"/>
          <p:cNvSpPr txBox="1"/>
          <p:nvPr/>
        </p:nvSpPr>
        <p:spPr>
          <a:xfrm>
            <a:off x="292317" y="1161864"/>
            <a:ext cx="5679351"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Meiryo"/>
              <a:buNone/>
            </a:pPr>
            <a:r>
              <a:rPr lang="ja-JP" sz="1600" b="1" i="0" u="none" strike="noStrike" cap="none">
                <a:solidFill>
                  <a:schemeClr val="dk1"/>
                </a:solidFill>
                <a:latin typeface="Meiryo"/>
                <a:ea typeface="Meiryo"/>
                <a:cs typeface="Meiryo"/>
                <a:sym typeface="Meiryo"/>
              </a:rPr>
              <a:t>●メニュー一覧から開く</a:t>
            </a:r>
            <a:endParaRPr sz="1600" b="1" i="0" u="none" strike="noStrike" cap="none">
              <a:solidFill>
                <a:schemeClr val="dk1"/>
              </a:solidFill>
              <a:latin typeface="Meiryo"/>
              <a:ea typeface="Meiryo"/>
              <a:cs typeface="Meiryo"/>
              <a:sym typeface="Meiryo"/>
            </a:endParaRPr>
          </a:p>
        </p:txBody>
      </p:sp>
      <p:sp>
        <p:nvSpPr>
          <p:cNvPr id="172" name="Google Shape;172;p9"/>
          <p:cNvSpPr txBox="1"/>
          <p:nvPr/>
        </p:nvSpPr>
        <p:spPr>
          <a:xfrm>
            <a:off x="516835" y="1514317"/>
            <a:ext cx="5277497"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Meiryo"/>
              <a:buNone/>
            </a:pPr>
            <a:r>
              <a:rPr lang="en-US" altLang="ja-JP" dirty="0">
                <a:solidFill>
                  <a:schemeClr val="dk1"/>
                </a:solidFill>
                <a:latin typeface="Meiryo"/>
                <a:ea typeface="Meiryo"/>
                <a:cs typeface="Meiryo"/>
                <a:sym typeface="Meiryo"/>
              </a:rPr>
              <a:t>②</a:t>
            </a:r>
            <a:r>
              <a:rPr lang="ja-JP" sz="1400" b="0" i="0" u="none" strike="noStrike" cap="none">
                <a:solidFill>
                  <a:schemeClr val="dk1"/>
                </a:solidFill>
                <a:latin typeface="Meiryo"/>
                <a:ea typeface="Meiryo"/>
                <a:cs typeface="Meiryo"/>
                <a:sym typeface="Meiryo"/>
              </a:rPr>
              <a:t>回答したいスキルイベントをクリックします。</a:t>
            </a:r>
            <a:endParaRPr sz="1400" b="0" i="0" u="none" strike="noStrike" cap="none" dirty="0">
              <a:solidFill>
                <a:schemeClr val="dk1"/>
              </a:solidFill>
              <a:latin typeface="Meiryo"/>
              <a:ea typeface="Meiryo"/>
              <a:cs typeface="Meiryo"/>
              <a:sym typeface="Meiryo"/>
            </a:endParaRPr>
          </a:p>
        </p:txBody>
      </p:sp>
      <p:sp>
        <p:nvSpPr>
          <p:cNvPr id="173" name="Google Shape;173;p9"/>
          <p:cNvSpPr txBox="1"/>
          <p:nvPr/>
        </p:nvSpPr>
        <p:spPr>
          <a:xfrm>
            <a:off x="6096000" y="1514317"/>
            <a:ext cx="527749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Meiryo"/>
              <a:buNone/>
            </a:pPr>
            <a:r>
              <a:rPr lang="ja-JP" sz="1400" b="0" i="0" u="none" strike="noStrike" cap="none">
                <a:solidFill>
                  <a:schemeClr val="dk1"/>
                </a:solidFill>
                <a:latin typeface="Meiryo"/>
                <a:ea typeface="Meiryo"/>
                <a:cs typeface="Meiryo"/>
                <a:sym typeface="Meiryo"/>
              </a:rPr>
              <a:t>③スキルイベントの対象者一覧画面が開くため、</a:t>
            </a:r>
            <a:endParaRPr sz="14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chemeClr val="dk1"/>
              </a:buClr>
              <a:buSzPts val="1400"/>
              <a:buFont typeface="Meiryo"/>
              <a:buNone/>
            </a:pPr>
            <a:r>
              <a:rPr lang="ja-JP" sz="1400" b="0" i="0" u="none" strike="noStrike" cap="none">
                <a:solidFill>
                  <a:schemeClr val="dk1"/>
                </a:solidFill>
                <a:latin typeface="Meiryo"/>
                <a:ea typeface="Meiryo"/>
                <a:cs typeface="Meiryo"/>
                <a:sym typeface="Meiryo"/>
              </a:rPr>
              <a:t>　回答したい対象者をクリックします。</a:t>
            </a:r>
            <a:endParaRPr sz="1800" b="0" i="0" u="none" strike="noStrike" cap="none">
              <a:solidFill>
                <a:schemeClr val="dk1"/>
              </a:solidFill>
              <a:latin typeface="Arial"/>
              <a:ea typeface="Arial"/>
              <a:cs typeface="Arial"/>
              <a:sym typeface="Arial"/>
            </a:endParaRPr>
          </a:p>
        </p:txBody>
      </p:sp>
      <p:pic>
        <p:nvPicPr>
          <p:cNvPr id="174" name="Google Shape;174;p9" descr="グラフィカル ユーザー インターフェイス, アプリケーション&#10;&#10;AI 生成コンテンツは誤りを含む可能性があります。"/>
          <p:cNvPicPr preferRelativeResize="0"/>
          <p:nvPr/>
        </p:nvPicPr>
        <p:blipFill rotWithShape="1">
          <a:blip r:embed="rId3">
            <a:alphaModFix/>
          </a:blip>
          <a:srcRect/>
          <a:stretch/>
        </p:blipFill>
        <p:spPr>
          <a:xfrm>
            <a:off x="6275514" y="2339302"/>
            <a:ext cx="5208854" cy="2694047"/>
          </a:xfrm>
          <a:prstGeom prst="rect">
            <a:avLst/>
          </a:prstGeom>
          <a:noFill/>
          <a:ln w="9525" cap="flat" cmpd="sng">
            <a:solidFill>
              <a:srgbClr val="D8D8D8"/>
            </a:solidFill>
            <a:prstDash val="solid"/>
            <a:round/>
            <a:headEnd type="none" w="sm" len="sm"/>
            <a:tailEnd type="none" w="sm" len="sm"/>
          </a:ln>
        </p:spPr>
      </p:pic>
      <p:pic>
        <p:nvPicPr>
          <p:cNvPr id="175" name="Google Shape;175;p9" descr="グラフィカル ユーザー インターフェイス, テキスト, アプリケーション, メール&#10;&#10;AI 生成コンテンツは誤りを含む可能性があります。"/>
          <p:cNvPicPr preferRelativeResize="0"/>
          <p:nvPr/>
        </p:nvPicPr>
        <p:blipFill rotWithShape="1">
          <a:blip r:embed="rId4">
            <a:alphaModFix/>
          </a:blip>
          <a:srcRect/>
          <a:stretch/>
        </p:blipFill>
        <p:spPr>
          <a:xfrm>
            <a:off x="608800" y="2339302"/>
            <a:ext cx="5307687" cy="2179396"/>
          </a:xfrm>
          <a:prstGeom prst="rect">
            <a:avLst/>
          </a:prstGeom>
          <a:noFill/>
          <a:ln w="9525" cap="flat" cmpd="sng">
            <a:solidFill>
              <a:srgbClr val="D8D8D8"/>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Office テーマ">
  <a:themeElements>
    <a:clrScheme name="kaonavi">
      <a:dk1>
        <a:srgbClr val="202226"/>
      </a:dk1>
      <a:lt1>
        <a:srgbClr val="FFFFFF"/>
      </a:lt1>
      <a:dk2>
        <a:srgbClr val="263E6B"/>
      </a:dk2>
      <a:lt2>
        <a:srgbClr val="FBF8EE"/>
      </a:lt2>
      <a:accent1>
        <a:srgbClr val="447FE0"/>
      </a:accent1>
      <a:accent2>
        <a:srgbClr val="FFDA1B"/>
      </a:accent2>
      <a:accent3>
        <a:srgbClr val="737378"/>
      </a:accent3>
      <a:accent4>
        <a:srgbClr val="ACADB0"/>
      </a:accent4>
      <a:accent5>
        <a:srgbClr val="FF8332"/>
      </a:accent5>
      <a:accent6>
        <a:srgbClr val="D64C3A"/>
      </a:accent6>
      <a:hlink>
        <a:srgbClr val="1A7CAD"/>
      </a:hlink>
      <a:folHlink>
        <a:srgbClr val="1A7CA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819</Words>
  <Application>Microsoft Macintosh PowerPoint</Application>
  <PresentationFormat>ワイド画面</PresentationFormat>
  <Paragraphs>109</Paragraphs>
  <Slides>15</Slides>
  <Notes>15</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15</vt:i4>
      </vt:variant>
    </vt:vector>
  </HeadingPairs>
  <TitlesOfParts>
    <vt:vector size="21" baseType="lpstr">
      <vt:lpstr>Noto Sans</vt:lpstr>
      <vt:lpstr>Arial</vt:lpstr>
      <vt:lpstr>Trebuchet MS</vt:lpstr>
      <vt:lpstr>Meiryo</vt:lpstr>
      <vt:lpstr>Noto Sans Symbols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yurie.oka</dc:creator>
  <cp:lastModifiedBy>木林茉柚</cp:lastModifiedBy>
  <cp:revision>3</cp:revision>
  <dcterms:created xsi:type="dcterms:W3CDTF">2021-11-29T06:38:26Z</dcterms:created>
  <dcterms:modified xsi:type="dcterms:W3CDTF">2025-10-16T07:57:45Z</dcterms:modified>
</cp:coreProperties>
</file>