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6"/>
  </p:notesMasterIdLst>
  <p:sldIdLst>
    <p:sldId id="256" r:id="rId3"/>
    <p:sldId id="295" r:id="rId4"/>
    <p:sldId id="274" r:id="rId5"/>
    <p:sldId id="277" r:id="rId6"/>
    <p:sldId id="360" r:id="rId7"/>
    <p:sldId id="332" r:id="rId8"/>
    <p:sldId id="285" r:id="rId9"/>
    <p:sldId id="287" r:id="rId10"/>
    <p:sldId id="361" r:id="rId11"/>
    <p:sldId id="362" r:id="rId12"/>
    <p:sldId id="363" r:id="rId13"/>
    <p:sldId id="365" r:id="rId14"/>
    <p:sldId id="366" r:id="rId15"/>
  </p:sldIdLst>
  <p:sldSz cx="12192000" cy="6858000"/>
  <p:notesSz cx="6858000" cy="9144000"/>
  <p:embeddedFontLst>
    <p:embeddedFont>
      <p:font typeface="Meiryo UI" panose="020B0604030504040204" pitchFamily="50" charset="-128"/>
      <p:regular r:id="rId17"/>
      <p:bold r:id="rId18"/>
      <p:italic r:id="rId19"/>
      <p:boldItalic r:id="rId20"/>
    </p:embeddedFont>
    <p:embeddedFont>
      <p:font typeface="Trebuchet MS" panose="020B0603020202020204" pitchFamily="34" charset="0"/>
      <p:regular r:id="rId21"/>
      <p:bold r:id="rId22"/>
      <p:italic r:id="rId23"/>
      <p:boldItalic r:id="rId24"/>
    </p:embeddedFont>
    <p:embeddedFont>
      <p:font typeface="メイリオ" panose="020B0604030504040204" pitchFamily="50" charset="-128"/>
      <p:regular r:id="rId25"/>
      <p:bold r:id="rId26"/>
      <p:italic r:id="rId27"/>
      <p:boldItalic r:id="rId28"/>
    </p:embeddedFont>
    <p:embeddedFont>
      <p:font typeface="メイリオ" panose="020B0604030504040204" pitchFamily="50" charset="-128"/>
      <p:regular r:id="rId25"/>
      <p:bold r:id="rId26"/>
      <p:italic r:id="rId27"/>
      <p:boldItalic r:id="rId28"/>
    </p:embeddedFont>
    <p:embeddedFont>
      <p:font typeface="游ゴシック" panose="020B0400000000000000" pitchFamily="50" charset="-128"/>
      <p:regular r:id="rId29"/>
      <p:bold r:id="rId30"/>
    </p:embeddedFont>
    <p:embeddedFont>
      <p:font typeface="游ゴシック Light" panose="020B0300000000000000" pitchFamily="50" charset="-128"/>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FZKpk3iwyQEjUdC/LNNv09rFj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964" autoAdjust="0"/>
  </p:normalViewPr>
  <p:slideViewPr>
    <p:cSldViewPr snapToGrid="0">
      <p:cViewPr varScale="1">
        <p:scale>
          <a:sx n="111" d="100"/>
          <a:sy n="111" d="100"/>
        </p:scale>
        <p:origin x="4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E554AE7-D0CB-5647-AB15-940B16B72AD1}" type="slidenum">
              <a:rPr kumimoji="1" lang="ja-JP" altLang="en-US" smtClean="0"/>
              <a:t>1</a:t>
            </a:fld>
            <a:endParaRPr kumimoji="1" lang="ja-JP" altLang="en-US"/>
          </a:p>
        </p:txBody>
      </p:sp>
    </p:spTree>
    <p:extLst>
      <p:ext uri="{BB962C8B-B14F-4D97-AF65-F5344CB8AC3E}">
        <p14:creationId xmlns:p14="http://schemas.microsoft.com/office/powerpoint/2010/main" val="1122871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5"/>
        <p:cNvGrpSpPr/>
        <p:nvPr/>
      </p:nvGrpSpPr>
      <p:grpSpPr>
        <a:xfrm>
          <a:off x="0" y="0"/>
          <a:ext cx="0" cy="0"/>
          <a:chOff x="0" y="0"/>
          <a:chExt cx="0" cy="0"/>
        </a:xfrm>
      </p:grpSpPr>
      <p:pic>
        <p:nvPicPr>
          <p:cNvPr id="16" name="Google Shape;16;p24" descr="アイコン&#10;&#10;中程度の精度で自動的に生成された説明"/>
          <p:cNvPicPr preferRelativeResize="0"/>
          <p:nvPr/>
        </p:nvPicPr>
        <p:blipFill rotWithShape="1">
          <a:blip r:embed="rId2">
            <a:alphaModFix/>
          </a:blip>
          <a:srcRect/>
          <a:stretch/>
        </p:blipFill>
        <p:spPr>
          <a:xfrm>
            <a:off x="-22578" y="-12700"/>
            <a:ext cx="12214578" cy="6870700"/>
          </a:xfrm>
          <a:prstGeom prst="rect">
            <a:avLst/>
          </a:prstGeom>
          <a:noFill/>
          <a:ln>
            <a:noFill/>
          </a:ln>
        </p:spPr>
      </p:pic>
      <p:sp>
        <p:nvSpPr>
          <p:cNvPr id="17" name="Google Shape;17;p24"/>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b="0" i="0" u="none" strike="noStrike" cap="none" dirty="0">
                <a:solidFill>
                  <a:schemeClr val="accent3"/>
                </a:solidFill>
                <a:latin typeface="メイリオ" panose="020B0604030504040204" pitchFamily="50" charset="-128"/>
                <a:ea typeface="メイリオ" panose="020B0604030504040204" pitchFamily="50" charset="-128"/>
                <a:cs typeface="Noto Sans"/>
                <a:sym typeface="Noto Sans"/>
              </a:rPr>
              <a:t>© kaonavi, inc.</a:t>
            </a:r>
            <a:endParaRPr sz="900" b="0" i="0" u="none" strike="noStrike" cap="none" dirty="0">
              <a:solidFill>
                <a:schemeClr val="accent3"/>
              </a:solidFill>
              <a:latin typeface="メイリオ" panose="020B0604030504040204" pitchFamily="50" charset="-128"/>
              <a:ea typeface="メイリオ" panose="020B0604030504040204" pitchFamily="50" charset="-128"/>
              <a:cs typeface="Noto Sans"/>
              <a:sym typeface="Noto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メイリオ" panose="020B0604030504040204" pitchFamily="50" charset="-128"/>
                <a:ea typeface="メイリオ" panose="020B0604030504040204" pitchFamily="50" charset="-128"/>
              </a:rPr>
              <a:t>© </a:t>
            </a:r>
            <a:r>
              <a:rPr lang="en-US" altLang="ja-JP" sz="900" dirty="0" err="1">
                <a:solidFill>
                  <a:schemeClr val="accent3"/>
                </a:solidFill>
                <a:latin typeface="メイリオ" panose="020B0604030504040204" pitchFamily="50" charset="-128"/>
                <a:ea typeface="メイリオ" panose="020B0604030504040204" pitchFamily="50" charset="-128"/>
              </a:rPr>
              <a:t>kaonavi</a:t>
            </a:r>
            <a:r>
              <a:rPr lang="en-US" altLang="ja-JP" sz="900" dirty="0">
                <a:solidFill>
                  <a:schemeClr val="accent3"/>
                </a:solidFill>
                <a:latin typeface="メイリオ" panose="020B0604030504040204" pitchFamily="50" charset="-128"/>
                <a:ea typeface="メイリオ" panose="020B0604030504040204" pitchFamily="50" charset="-128"/>
              </a:rPr>
              <a:t>, inc.</a:t>
            </a:r>
            <a:endParaRPr lang="ja-JP" altLang="en-US" sz="900" dirty="0">
              <a:solidFill>
                <a:schemeClr val="accent3"/>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548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791AD-5E62-4FFB-B771-3E2D974C52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663AA1-108E-4CA1-B8B7-E7C3C4C6D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351763C-9E6D-4379-9B43-5EB8F08921CD}"/>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8E6A668F-3810-45AC-BF2C-7C8A5911ED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3423B9-20C2-4A6E-9381-0352CD9EDB69}"/>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84604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A85AD-7271-48B9-A624-29A697903D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475433-2E41-4336-8C12-197391E622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C9ED49-F2B6-428A-BF2E-338AF12C13DD}"/>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757F39BE-0331-4B42-9EC0-5816AC48B3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BACE47-F741-4AA4-9FF3-CD348C016849}"/>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17346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278B84-A3CE-4FD9-A4F1-D3478345810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27BBD7-05E3-412F-B2E1-D9BBA5895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2F1645-59E0-4719-9C08-06E35A966A9D}"/>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C9A2FAFF-8B1F-4235-AB14-FB8D7CCE37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F6A162-6CF6-4B08-983F-18158583446B}"/>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3763324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1E3857-5F7B-433E-BB98-AEB7177BE0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AAE26E-F356-4BED-B647-27EBC2FECDF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DA3AFE-ABDE-412D-A316-647C8FE1658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E6D024D-7B1B-4E9B-80F5-BF0AFF42E07D}"/>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A72B6220-48F7-459E-9035-D2EE951FA1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242452-FB47-4E90-8C03-BA02B8E7DE7F}"/>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11221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3F6F7-173B-4AE0-B50B-2A806FB8810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DD7B8F-567B-44B5-93DB-79EA793BD5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D006BBC-2C33-4D69-B712-18D7A69B60E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095525-68F1-463F-BFCB-12D289752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D8CB199-3F66-40DF-9D18-AAA4275073A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A38E91F-3F66-43AE-8B02-0DFDB987C145}"/>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8" name="フッター プレースホルダー 7">
            <a:extLst>
              <a:ext uri="{FF2B5EF4-FFF2-40B4-BE49-F238E27FC236}">
                <a16:creationId xmlns:a16="http://schemas.microsoft.com/office/drawing/2014/main" id="{B74C0473-1D64-4302-8F07-40FB1F62CD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40C8E1E-C608-4C83-8DAC-D2EC2BF4938E}"/>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989726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11E2C-86EF-4A59-806E-E8C63CC24B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07FBF0-BE52-48E1-8B7C-0D6EF1FB8D96}"/>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4" name="フッター プレースホルダー 3">
            <a:extLst>
              <a:ext uri="{FF2B5EF4-FFF2-40B4-BE49-F238E27FC236}">
                <a16:creationId xmlns:a16="http://schemas.microsoft.com/office/drawing/2014/main" id="{1FB784C8-99FB-4319-9F06-DEB311350D0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584BDCD-CC41-42D4-A024-AC6E42FEBA5D}"/>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44038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120261A-B7A9-4E04-9EB5-8CDF7106239E}"/>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3" name="フッター プレースホルダー 2">
            <a:extLst>
              <a:ext uri="{FF2B5EF4-FFF2-40B4-BE49-F238E27FC236}">
                <a16:creationId xmlns:a16="http://schemas.microsoft.com/office/drawing/2014/main" id="{1ACA4DED-6900-4C64-9D09-DC0D90A9262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F06573-C18A-4173-8539-A8264968E33D}"/>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321866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21"/>
        <p:cNvGrpSpPr/>
        <p:nvPr/>
      </p:nvGrpSpPr>
      <p:grpSpPr>
        <a:xfrm>
          <a:off x="0" y="0"/>
          <a:ext cx="0" cy="0"/>
          <a:chOff x="0" y="0"/>
          <a:chExt cx="0" cy="0"/>
        </a:xfrm>
      </p:grpSpPr>
      <p:pic>
        <p:nvPicPr>
          <p:cNvPr id="22" name="Google Shape;22;p26"/>
          <p:cNvPicPr preferRelativeResize="0"/>
          <p:nvPr/>
        </p:nvPicPr>
        <p:blipFill rotWithShape="1">
          <a:blip r:embed="rId2">
            <a:alphaModFix/>
          </a:blip>
          <a:srcRect/>
          <a:stretch/>
        </p:blipFill>
        <p:spPr>
          <a:xfrm>
            <a:off x="0" y="6121400"/>
            <a:ext cx="12192000" cy="736600"/>
          </a:xfrm>
          <a:prstGeom prst="rect">
            <a:avLst/>
          </a:prstGeom>
          <a:noFill/>
          <a:ln>
            <a:noFill/>
          </a:ln>
        </p:spPr>
      </p:pic>
      <p:sp>
        <p:nvSpPr>
          <p:cNvPr id="23" name="Google Shape;23;p26"/>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accent3"/>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accent3"/>
              </a:solidFill>
              <a:latin typeface="メイリオ" panose="020B0604030504040204" pitchFamily="50" charset="-128"/>
              <a:ea typeface="メイリオ" panose="020B0604030504040204" pitchFamily="50" charset="-128"/>
              <a:cs typeface="Noto Sans"/>
              <a:sym typeface="Noto Sans"/>
            </a:endParaRPr>
          </a:p>
        </p:txBody>
      </p:sp>
      <p:sp>
        <p:nvSpPr>
          <p:cNvPr id="24" name="Google Shape;24;p26"/>
          <p:cNvSpPr txBox="1"/>
          <p:nvPr/>
        </p:nvSpPr>
        <p:spPr>
          <a:xfrm>
            <a:off x="9327292"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a:solidFill>
                  <a:schemeClr val="accent3"/>
                </a:solidFill>
                <a:latin typeface="メイリオ" panose="020B0604030504040204" pitchFamily="50" charset="-128"/>
                <a:ea typeface="メイリオ" panose="020B0604030504040204" pitchFamily="50" charset="-128"/>
                <a:cs typeface="Arial"/>
                <a:sym typeface="Arial"/>
              </a:rPr>
              <a:t>‹#›</a:t>
            </a:fld>
            <a:endParaRPr sz="1200" dirty="0">
              <a:solidFill>
                <a:schemeClr val="accent3"/>
              </a:solidFill>
              <a:latin typeface="メイリオ" panose="020B0604030504040204" pitchFamily="50" charset="-128"/>
              <a:ea typeface="メイリオ" panose="020B0604030504040204" pitchFamily="50" charset="-128"/>
              <a:cs typeface="Arial"/>
              <a:sym typeface="Arial"/>
            </a:endParaRPr>
          </a:p>
        </p:txBody>
      </p:sp>
      <p:cxnSp>
        <p:nvCxnSpPr>
          <p:cNvPr id="25" name="Google Shape;25;p26"/>
          <p:cNvCxnSpPr/>
          <p:nvPr/>
        </p:nvCxnSpPr>
        <p:spPr>
          <a:xfrm>
            <a:off x="392915" y="798576"/>
            <a:ext cx="11130514" cy="0"/>
          </a:xfrm>
          <a:prstGeom prst="straightConnector1">
            <a:avLst/>
          </a:prstGeom>
          <a:noFill/>
          <a:ln w="19050" cap="flat" cmpd="sng">
            <a:solidFill>
              <a:srgbClr val="DDDDDE"/>
            </a:solidFill>
            <a:prstDash val="solid"/>
            <a:miter lim="800000"/>
            <a:headEnd type="none" w="sm" len="sm"/>
            <a:tailEnd type="none" w="sm" len="sm"/>
          </a:ln>
        </p:spPr>
      </p:cxnSp>
      <p:pic>
        <p:nvPicPr>
          <p:cNvPr id="26" name="Google Shape;26;p26" descr="アイコン&#10;&#10;自動的に生成された説明"/>
          <p:cNvPicPr preferRelativeResize="0"/>
          <p:nvPr/>
        </p:nvPicPr>
        <p:blipFill rotWithShape="1">
          <a:blip r:embed="rId3">
            <a:alphaModFix/>
          </a:blip>
          <a:srcRect/>
          <a:stretch/>
        </p:blipFill>
        <p:spPr>
          <a:xfrm>
            <a:off x="11454106" y="406867"/>
            <a:ext cx="446573" cy="4465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01D1F-368A-4C5E-9595-DC418B6489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CD7929-9603-4EE0-B257-59D78B0B1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64785E-41CC-4464-A49C-271CFA85F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E5E4F1-F3D9-4C61-992E-AF4F354D1F62}"/>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5D1B9220-5170-48DB-B55C-08C9DB3A84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F8C268-D304-4288-B4F9-38948A0C3B89}"/>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1982311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F8BF89-ED0F-4EEA-8D04-01A846B12C7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7A226A8-8A59-4756-B30B-9A72517A2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C5A53B7-17F4-484B-99F5-F38B33B4E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8E9203-2FBC-4D5D-9DEC-156FAAD0AE81}"/>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1D0198CB-8475-4F64-BDAE-25D98CB9E3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BD1056-5541-4DFF-91B8-0C7F55A436CE}"/>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766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01A6F-B2E1-4E6F-A567-BEE28323092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8A2633-AA6D-4738-918D-D317EF84713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139611-FDD4-4A77-9C4F-A5A6B6215420}"/>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BCE89163-FB76-4EA5-B797-3B15B57F26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4B8D5F-A5F7-4615-B50C-441D1E28ED86}"/>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243492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5B5AB90-B796-40D9-8ACA-252767F368F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A6F98B-DCAC-4DD1-912A-19F2DCD76B0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ED0689-7355-4FC5-9ACD-DF23BF418A1F}"/>
              </a:ext>
            </a:extLst>
          </p:cNvPr>
          <p:cNvSpPr>
            <a:spLocks noGrp="1"/>
          </p:cNvSpPr>
          <p:nvPr>
            <p:ph type="dt" sz="half" idx="10"/>
          </p:nvPr>
        </p:nvSpPr>
        <p:spPr/>
        <p:txBody>
          <a:bodyPr/>
          <a:lstStyle/>
          <a:p>
            <a:fld id="{FFBA9EBE-31AD-435C-B7B7-2D399E8EA23C}"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4B64358A-442E-4AA8-8DA2-DB3689A40A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44584D-0EFA-46E4-9823-ED8DAF77FA92}"/>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52785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27"/>
        <p:cNvGrpSpPr/>
        <p:nvPr/>
      </p:nvGrpSpPr>
      <p:grpSpPr>
        <a:xfrm>
          <a:off x="0" y="0"/>
          <a:ext cx="0" cy="0"/>
          <a:chOff x="0" y="0"/>
          <a:chExt cx="0" cy="0"/>
        </a:xfrm>
      </p:grpSpPr>
      <p:pic>
        <p:nvPicPr>
          <p:cNvPr id="28" name="Google Shape;28;p27"/>
          <p:cNvPicPr preferRelativeResize="0"/>
          <p:nvPr/>
        </p:nvPicPr>
        <p:blipFill rotWithShape="1">
          <a:blip r:embed="rId2">
            <a:alphaModFix/>
          </a:blip>
          <a:srcRect/>
          <a:stretch/>
        </p:blipFill>
        <p:spPr>
          <a:xfrm>
            <a:off x="0" y="6118392"/>
            <a:ext cx="12192000" cy="755650"/>
          </a:xfrm>
          <a:prstGeom prst="rect">
            <a:avLst/>
          </a:prstGeom>
          <a:noFill/>
          <a:ln>
            <a:noFill/>
          </a:ln>
        </p:spPr>
      </p:pic>
      <p:pic>
        <p:nvPicPr>
          <p:cNvPr id="29" name="Google Shape;29;p27"/>
          <p:cNvPicPr preferRelativeResize="0"/>
          <p:nvPr/>
        </p:nvPicPr>
        <p:blipFill rotWithShape="1">
          <a:blip r:embed="rId3">
            <a:alphaModFix/>
          </a:blip>
          <a:srcRect/>
          <a:stretch/>
        </p:blipFill>
        <p:spPr>
          <a:xfrm>
            <a:off x="0" y="0"/>
            <a:ext cx="12192000" cy="768350"/>
          </a:xfrm>
          <a:prstGeom prst="rect">
            <a:avLst/>
          </a:prstGeom>
          <a:noFill/>
          <a:ln>
            <a:noFill/>
          </a:ln>
        </p:spPr>
      </p:pic>
      <p:sp>
        <p:nvSpPr>
          <p:cNvPr id="30" name="Google Shape;30;p27"/>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accent3"/>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accent3"/>
              </a:solidFill>
              <a:latin typeface="メイリオ" panose="020B0604030504040204" pitchFamily="50" charset="-128"/>
              <a:ea typeface="メイリオ" panose="020B0604030504040204" pitchFamily="50" charset="-128"/>
              <a:cs typeface="Noto Sans"/>
              <a:sym typeface="Noto Sans"/>
            </a:endParaRPr>
          </a:p>
        </p:txBody>
      </p:sp>
      <p:sp>
        <p:nvSpPr>
          <p:cNvPr id="31" name="Google Shape;31;p27"/>
          <p:cNvSpPr txBox="1"/>
          <p:nvPr/>
        </p:nvSpPr>
        <p:spPr>
          <a:xfrm>
            <a:off x="9327292"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a:solidFill>
                  <a:schemeClr val="accent3"/>
                </a:solidFill>
                <a:latin typeface="メイリオ" panose="020B0604030504040204" pitchFamily="50" charset="-128"/>
                <a:ea typeface="メイリオ" panose="020B0604030504040204" pitchFamily="50" charset="-128"/>
                <a:cs typeface="Arial"/>
                <a:sym typeface="Arial"/>
              </a:rPr>
              <a:t>‹#›</a:t>
            </a:fld>
            <a:endParaRPr sz="1200" dirty="0">
              <a:solidFill>
                <a:schemeClr val="accent3"/>
              </a:solidFill>
              <a:latin typeface="メイリオ" panose="020B0604030504040204" pitchFamily="50" charset="-128"/>
              <a:ea typeface="メイリオ" panose="020B0604030504040204" pitchFamily="50" charset="-128"/>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p:cSld name="2 つのコンテンツ">
    <p:bg>
      <p:bgPr>
        <a:solidFill>
          <a:schemeClr val="accent1"/>
        </a:solidFill>
        <a:effectLst/>
      </p:bgPr>
    </p:bg>
    <p:spTree>
      <p:nvGrpSpPr>
        <p:cNvPr id="1" name="Shape 32"/>
        <p:cNvGrpSpPr/>
        <p:nvPr/>
      </p:nvGrpSpPr>
      <p:grpSpPr>
        <a:xfrm>
          <a:off x="0" y="0"/>
          <a:ext cx="0" cy="0"/>
          <a:chOff x="0" y="0"/>
          <a:chExt cx="0" cy="0"/>
        </a:xfrm>
      </p:grpSpPr>
      <p:pic>
        <p:nvPicPr>
          <p:cNvPr id="33" name="Google Shape;33;p28" descr="アイコン&#10;&#10;自動的に生成された説明"/>
          <p:cNvPicPr preferRelativeResize="0"/>
          <p:nvPr/>
        </p:nvPicPr>
        <p:blipFill rotWithShape="1">
          <a:blip r:embed="rId2">
            <a:alphaModFix/>
          </a:blip>
          <a:srcRect/>
          <a:stretch/>
        </p:blipFill>
        <p:spPr>
          <a:xfrm>
            <a:off x="0" y="-12327"/>
            <a:ext cx="12245788" cy="6888256"/>
          </a:xfrm>
          <a:prstGeom prst="rect">
            <a:avLst/>
          </a:prstGeom>
          <a:noFill/>
          <a:ln>
            <a:noFill/>
          </a:ln>
        </p:spPr>
      </p:pic>
      <p:sp>
        <p:nvSpPr>
          <p:cNvPr id="34" name="Google Shape;34;p28"/>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lt1"/>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lt1"/>
              </a:solidFill>
              <a:latin typeface="メイリオ" panose="020B0604030504040204" pitchFamily="50" charset="-128"/>
              <a:ea typeface="メイリオ" panose="020B0604030504040204" pitchFamily="50" charset="-128"/>
              <a:cs typeface="Noto Sans"/>
              <a:sym typeface="Noto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2 つのコンテンツ">
  <p:cSld name="1_2 つのコンテンツ">
    <p:bg>
      <p:bgPr>
        <a:solidFill>
          <a:schemeClr val="accent1"/>
        </a:solidFill>
        <a:effectLst/>
      </p:bgPr>
    </p:bg>
    <p:spTree>
      <p:nvGrpSpPr>
        <p:cNvPr id="1" name="Shape 35"/>
        <p:cNvGrpSpPr/>
        <p:nvPr/>
      </p:nvGrpSpPr>
      <p:grpSpPr>
        <a:xfrm>
          <a:off x="0" y="0"/>
          <a:ext cx="0" cy="0"/>
          <a:chOff x="0" y="0"/>
          <a:chExt cx="0" cy="0"/>
        </a:xfrm>
      </p:grpSpPr>
      <p:pic>
        <p:nvPicPr>
          <p:cNvPr id="36" name="Google Shape;36;p29" descr="アイコン&#10;&#10;自動的に生成された説明"/>
          <p:cNvPicPr preferRelativeResize="0"/>
          <p:nvPr/>
        </p:nvPicPr>
        <p:blipFill rotWithShape="1">
          <a:blip r:embed="rId2">
            <a:alphaModFix/>
          </a:blip>
          <a:srcRect/>
          <a:stretch/>
        </p:blipFill>
        <p:spPr>
          <a:xfrm>
            <a:off x="-1" y="-1"/>
            <a:ext cx="12244439" cy="6887497"/>
          </a:xfrm>
          <a:prstGeom prst="rect">
            <a:avLst/>
          </a:prstGeom>
          <a:noFill/>
          <a:ln>
            <a:noFill/>
          </a:ln>
        </p:spPr>
      </p:pic>
      <p:sp>
        <p:nvSpPr>
          <p:cNvPr id="37" name="Google Shape;37;p29"/>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lt1"/>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lt1"/>
              </a:solidFill>
              <a:latin typeface="メイリオ" panose="020B0604030504040204" pitchFamily="50" charset="-128"/>
              <a:ea typeface="メイリオ" panose="020B0604030504040204" pitchFamily="50" charset="-128"/>
              <a:cs typeface="Noto Sans"/>
              <a:sym typeface="No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p:cSld name="比較">
    <p:spTree>
      <p:nvGrpSpPr>
        <p:cNvPr id="1" name="Shape 38"/>
        <p:cNvGrpSpPr/>
        <p:nvPr/>
      </p:nvGrpSpPr>
      <p:grpSpPr>
        <a:xfrm>
          <a:off x="0" y="0"/>
          <a:ext cx="0" cy="0"/>
          <a:chOff x="0" y="0"/>
          <a:chExt cx="0" cy="0"/>
        </a:xfrm>
      </p:grpSpPr>
      <p:pic>
        <p:nvPicPr>
          <p:cNvPr id="39" name="Google Shape;39;p30"/>
          <p:cNvPicPr preferRelativeResize="0"/>
          <p:nvPr/>
        </p:nvPicPr>
        <p:blipFill rotWithShape="1">
          <a:blip r:embed="rId2">
            <a:alphaModFix/>
          </a:blip>
          <a:srcRect/>
          <a:stretch/>
        </p:blipFill>
        <p:spPr>
          <a:xfrm>
            <a:off x="0" y="6118392"/>
            <a:ext cx="12192000" cy="755650"/>
          </a:xfrm>
          <a:prstGeom prst="rect">
            <a:avLst/>
          </a:prstGeom>
          <a:noFill/>
          <a:ln>
            <a:noFill/>
          </a:ln>
        </p:spPr>
      </p:pic>
      <p:pic>
        <p:nvPicPr>
          <p:cNvPr id="40" name="Google Shape;40;p30"/>
          <p:cNvPicPr preferRelativeResize="0"/>
          <p:nvPr/>
        </p:nvPicPr>
        <p:blipFill rotWithShape="1">
          <a:blip r:embed="rId3">
            <a:alphaModFix/>
          </a:blip>
          <a:srcRect/>
          <a:stretch/>
        </p:blipFill>
        <p:spPr>
          <a:xfrm>
            <a:off x="0" y="0"/>
            <a:ext cx="12192000" cy="768350"/>
          </a:xfrm>
          <a:prstGeom prst="rect">
            <a:avLst/>
          </a:prstGeom>
          <a:noFill/>
          <a:ln>
            <a:noFill/>
          </a:ln>
        </p:spPr>
      </p:pic>
      <p:pic>
        <p:nvPicPr>
          <p:cNvPr id="41" name="Google Shape;41;p30" descr="アイコン&#10;&#10;自動的に生成された説明"/>
          <p:cNvPicPr preferRelativeResize="0"/>
          <p:nvPr/>
        </p:nvPicPr>
        <p:blipFill rotWithShape="1">
          <a:blip r:embed="rId4">
            <a:alphaModFix/>
          </a:blip>
          <a:srcRect/>
          <a:stretch/>
        </p:blipFill>
        <p:spPr>
          <a:xfrm>
            <a:off x="2475526" y="1988720"/>
            <a:ext cx="2817444" cy="2959500"/>
          </a:xfrm>
          <a:prstGeom prst="rect">
            <a:avLst/>
          </a:prstGeom>
          <a:noFill/>
          <a:ln>
            <a:noFill/>
          </a:ln>
        </p:spPr>
      </p:pic>
      <p:sp>
        <p:nvSpPr>
          <p:cNvPr id="42" name="Google Shape;42;p30"/>
          <p:cNvSpPr txBox="1"/>
          <p:nvPr/>
        </p:nvSpPr>
        <p:spPr>
          <a:xfrm>
            <a:off x="5739672" y="2839725"/>
            <a:ext cx="4838449" cy="1257490"/>
          </a:xfrm>
          <a:prstGeom prst="rect">
            <a:avLst/>
          </a:prstGeom>
          <a:noFill/>
          <a:ln>
            <a:noFill/>
          </a:ln>
        </p:spPr>
        <p:txBody>
          <a:bodyPr spcFirstLastPara="1" wrap="square" lIns="91425" tIns="45700" rIns="91425" bIns="45700" anchor="t" anchorCtr="0">
            <a:noAutofit/>
          </a:bodyPr>
          <a:lstStyle/>
          <a:p>
            <a:pPr marL="0" marR="0" lvl="0" indent="0" algn="l" rtl="0">
              <a:lnSpc>
                <a:spcPct val="148148"/>
              </a:lnSpc>
              <a:spcBef>
                <a:spcPts val="0"/>
              </a:spcBef>
              <a:spcAft>
                <a:spcPts val="0"/>
              </a:spcAft>
              <a:buClr>
                <a:schemeClr val="dk1"/>
              </a:buClr>
              <a:buSzPts val="2700"/>
              <a:buFont typeface="Arial"/>
              <a:buNone/>
            </a:pPr>
            <a:r>
              <a:rPr lang="ja-JP" sz="2700" b="1" dirty="0">
                <a:solidFill>
                  <a:schemeClr val="dk1"/>
                </a:solidFill>
                <a:latin typeface="メイリオ" panose="020B0604030504040204" pitchFamily="50" charset="-128"/>
                <a:ea typeface="メイリオ" panose="020B0604030504040204" pitchFamily="50" charset="-128"/>
                <a:cs typeface="Noto Sans"/>
                <a:sym typeface="Noto Sans"/>
              </a:rPr>
              <a:t>ご清聴いただき</a:t>
            </a:r>
            <a:endParaRPr sz="2700" b="1" dirty="0">
              <a:solidFill>
                <a:schemeClr val="dk1"/>
              </a:solidFill>
              <a:latin typeface="メイリオ" panose="020B0604030504040204" pitchFamily="50" charset="-128"/>
              <a:ea typeface="メイリオ" panose="020B0604030504040204" pitchFamily="50" charset="-128"/>
              <a:cs typeface="Noto Sans"/>
              <a:sym typeface="Noto Sans"/>
            </a:endParaRPr>
          </a:p>
          <a:p>
            <a:pPr marL="0" marR="0" lvl="0" indent="0" algn="l" rtl="0">
              <a:lnSpc>
                <a:spcPct val="148148"/>
              </a:lnSpc>
              <a:spcBef>
                <a:spcPts val="1000"/>
              </a:spcBef>
              <a:spcAft>
                <a:spcPts val="0"/>
              </a:spcAft>
              <a:buClr>
                <a:schemeClr val="dk1"/>
              </a:buClr>
              <a:buSzPts val="2700"/>
              <a:buFont typeface="Arial"/>
              <a:buNone/>
            </a:pPr>
            <a:r>
              <a:rPr lang="ja-JP" sz="2700" b="1" dirty="0">
                <a:solidFill>
                  <a:schemeClr val="dk1"/>
                </a:solidFill>
                <a:latin typeface="メイリオ" panose="020B0604030504040204" pitchFamily="50" charset="-128"/>
                <a:ea typeface="メイリオ" panose="020B0604030504040204" pitchFamily="50" charset="-128"/>
                <a:cs typeface="Noto Sans"/>
                <a:sym typeface="Noto Sans"/>
              </a:rPr>
              <a:t>ありがとうございました！</a:t>
            </a:r>
            <a:endParaRPr dirty="0"/>
          </a:p>
        </p:txBody>
      </p:sp>
      <p:sp>
        <p:nvSpPr>
          <p:cNvPr id="43" name="Google Shape;43;p30"/>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accent3"/>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accent3"/>
              </a:solidFill>
              <a:latin typeface="メイリオ" panose="020B0604030504040204" pitchFamily="50" charset="-128"/>
              <a:ea typeface="メイリオ" panose="020B0604030504040204" pitchFamily="50" charset="-128"/>
              <a:cs typeface="Noto Sans"/>
              <a:sym typeface="No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44"/>
        <p:cNvGrpSpPr/>
        <p:nvPr/>
      </p:nvGrpSpPr>
      <p:grpSpPr>
        <a:xfrm>
          <a:off x="0" y="0"/>
          <a:ext cx="0" cy="0"/>
          <a:chOff x="0" y="0"/>
          <a:chExt cx="0" cy="0"/>
        </a:xfrm>
      </p:grpSpPr>
      <p:sp>
        <p:nvSpPr>
          <p:cNvPr id="45" name="Google Shape;4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3"/>
          <p:cNvSpPr>
            <a:spLocks noGrp="1"/>
          </p:cNvSpPr>
          <p:nvPr>
            <p:ph type="pic" idx="2"/>
          </p:nvPr>
        </p:nvSpPr>
        <p:spPr>
          <a:xfrm>
            <a:off x="5183188" y="987425"/>
            <a:ext cx="6172200" cy="4873625"/>
          </a:xfrm>
          <a:prstGeom prst="rect">
            <a:avLst/>
          </a:prstGeom>
          <a:noFill/>
          <a:ln>
            <a:noFill/>
          </a:ln>
        </p:spPr>
      </p:sp>
      <p:sp>
        <p:nvSpPr>
          <p:cNvPr id="58" name="Google Shape;5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A8B"/>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A8B"/>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A8B"/>
                </a:solidFill>
                <a:latin typeface="Arial"/>
                <a:ea typeface="Arial"/>
                <a:cs typeface="Arial"/>
                <a:sym typeface="Arial"/>
              </a:defRPr>
            </a:lvl1pPr>
            <a:lvl2pPr marL="0" marR="0" lvl="1" indent="0" algn="r" rtl="0">
              <a:spcBef>
                <a:spcPts val="0"/>
              </a:spcBef>
              <a:buNone/>
              <a:defRPr sz="1200" b="0" i="0" u="none" strike="noStrike" cap="none">
                <a:solidFill>
                  <a:srgbClr val="8A8A8B"/>
                </a:solidFill>
                <a:latin typeface="Arial"/>
                <a:ea typeface="Arial"/>
                <a:cs typeface="Arial"/>
                <a:sym typeface="Arial"/>
              </a:defRPr>
            </a:lvl2pPr>
            <a:lvl3pPr marL="0" marR="0" lvl="2" indent="0" algn="r" rtl="0">
              <a:spcBef>
                <a:spcPts val="0"/>
              </a:spcBef>
              <a:buNone/>
              <a:defRPr sz="1200" b="0" i="0" u="none" strike="noStrike" cap="none">
                <a:solidFill>
                  <a:srgbClr val="8A8A8B"/>
                </a:solidFill>
                <a:latin typeface="Arial"/>
                <a:ea typeface="Arial"/>
                <a:cs typeface="Arial"/>
                <a:sym typeface="Arial"/>
              </a:defRPr>
            </a:lvl3pPr>
            <a:lvl4pPr marL="0" marR="0" lvl="3" indent="0" algn="r" rtl="0">
              <a:spcBef>
                <a:spcPts val="0"/>
              </a:spcBef>
              <a:buNone/>
              <a:defRPr sz="1200" b="0" i="0" u="none" strike="noStrike" cap="none">
                <a:solidFill>
                  <a:srgbClr val="8A8A8B"/>
                </a:solidFill>
                <a:latin typeface="Arial"/>
                <a:ea typeface="Arial"/>
                <a:cs typeface="Arial"/>
                <a:sym typeface="Arial"/>
              </a:defRPr>
            </a:lvl4pPr>
            <a:lvl5pPr marL="0" marR="0" lvl="4" indent="0" algn="r" rtl="0">
              <a:spcBef>
                <a:spcPts val="0"/>
              </a:spcBef>
              <a:buNone/>
              <a:defRPr sz="1200" b="0" i="0" u="none" strike="noStrike" cap="none">
                <a:solidFill>
                  <a:srgbClr val="8A8A8B"/>
                </a:solidFill>
                <a:latin typeface="Arial"/>
                <a:ea typeface="Arial"/>
                <a:cs typeface="Arial"/>
                <a:sym typeface="Arial"/>
              </a:defRPr>
            </a:lvl5pPr>
            <a:lvl6pPr marL="0" marR="0" lvl="5" indent="0" algn="r" rtl="0">
              <a:spcBef>
                <a:spcPts val="0"/>
              </a:spcBef>
              <a:buNone/>
              <a:defRPr sz="1200" b="0" i="0" u="none" strike="noStrike" cap="none">
                <a:solidFill>
                  <a:srgbClr val="8A8A8B"/>
                </a:solidFill>
                <a:latin typeface="Arial"/>
                <a:ea typeface="Arial"/>
                <a:cs typeface="Arial"/>
                <a:sym typeface="Arial"/>
              </a:defRPr>
            </a:lvl6pPr>
            <a:lvl7pPr marL="0" marR="0" lvl="6" indent="0" algn="r" rtl="0">
              <a:spcBef>
                <a:spcPts val="0"/>
              </a:spcBef>
              <a:buNone/>
              <a:defRPr sz="1200" b="0" i="0" u="none" strike="noStrike" cap="none">
                <a:solidFill>
                  <a:srgbClr val="8A8A8B"/>
                </a:solidFill>
                <a:latin typeface="Arial"/>
                <a:ea typeface="Arial"/>
                <a:cs typeface="Arial"/>
                <a:sym typeface="Arial"/>
              </a:defRPr>
            </a:lvl7pPr>
            <a:lvl8pPr marL="0" marR="0" lvl="7" indent="0" algn="r" rtl="0">
              <a:spcBef>
                <a:spcPts val="0"/>
              </a:spcBef>
              <a:buNone/>
              <a:defRPr sz="1200" b="0" i="0" u="none" strike="noStrike" cap="none">
                <a:solidFill>
                  <a:srgbClr val="8A8A8B"/>
                </a:solidFill>
                <a:latin typeface="Arial"/>
                <a:ea typeface="Arial"/>
                <a:cs typeface="Arial"/>
                <a:sym typeface="Arial"/>
              </a:defRPr>
            </a:lvl8pPr>
            <a:lvl9pPr marL="0" marR="0" lvl="8" indent="0" algn="r" rtl="0">
              <a:spcBef>
                <a:spcPts val="0"/>
              </a:spcBef>
              <a:buNone/>
              <a:defRPr sz="1200" b="0" i="0" u="none" strike="noStrike" cap="none">
                <a:solidFill>
                  <a:srgbClr val="8A8A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3C81B4-FF1E-4451-AC1A-03D70899F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061241-F630-41E5-AB34-CA8984B77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0DF6A6-C271-45D6-9D7B-188D373BC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A9EBE-31AD-435C-B7B7-2D399E8EA23C}"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E8EF2DD6-1CB8-405A-9D43-73143C5DC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EDF18B-544A-4B42-9493-5A64012D1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8518774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日付プレースホルダー 3">
            <a:extLst>
              <a:ext uri="{FF2B5EF4-FFF2-40B4-BE49-F238E27FC236}">
                <a16:creationId xmlns:a16="http://schemas.microsoft.com/office/drawing/2014/main" id="{FC059242-191C-034C-B0B7-22CAD840D1F9}"/>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7" name="Google Shape;63;p1">
            <a:extLst>
              <a:ext uri="{FF2B5EF4-FFF2-40B4-BE49-F238E27FC236}">
                <a16:creationId xmlns:a16="http://schemas.microsoft.com/office/drawing/2014/main" id="{9D9B409E-B43A-48E4-8140-955DB401145B}"/>
              </a:ext>
            </a:extLst>
          </p:cNvPr>
          <p:cNvSpPr/>
          <p:nvPr/>
        </p:nvSpPr>
        <p:spPr>
          <a:xfrm>
            <a:off x="1742897" y="4466103"/>
            <a:ext cx="7095766" cy="7379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メイリオ" panose="020B0604030504040204" pitchFamily="50" charset="-128"/>
                <a:ea typeface="メイリオ" panose="020B0604030504040204" pitchFamily="50" charset="-128"/>
                <a:cs typeface="Arial"/>
                <a:sym typeface="Arial"/>
              </a:rPr>
              <a:t>本マニュアルは、テンプレートとして作成しております</a:t>
            </a:r>
            <a:r>
              <a:rPr lang="en-US" sz="1300" b="1" i="0" u="none" strike="noStrike" cap="none" dirty="0">
                <a:solidFill>
                  <a:srgbClr val="FF0000"/>
                </a:solidFill>
                <a:latin typeface="メイリオ" panose="020B0604030504040204" pitchFamily="50" charset="-128"/>
                <a:ea typeface="メイリオ" panose="020B0604030504040204" pitchFamily="50" charset="-128"/>
                <a:cs typeface="Arial"/>
                <a:sym typeface="Arial"/>
              </a:rPr>
              <a:t>。</a:t>
            </a:r>
            <a:endParaRPr sz="100" i="0" u="none" strike="noStrike" cap="none" dirty="0">
              <a:solidFill>
                <a:srgbClr val="000000"/>
              </a:solidFill>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各社の運用ルールや設定内容に</a:t>
            </a:r>
            <a:r>
              <a:rPr lang="ja-JP" alt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あわ</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せて、</a:t>
            </a: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キャプチャの変更やページの追加</a:t>
            </a:r>
            <a:r>
              <a:rPr lang="en-US" sz="1300" b="1" i="0" u="none" strike="noStrike" cap="none" err="1">
                <a:solidFill>
                  <a:srgbClr val="FF0000"/>
                </a:solidFill>
                <a:latin typeface="メイリオ" panose="020B0604030504040204" pitchFamily="50" charset="-128"/>
                <a:ea typeface="メイリオ" panose="020B0604030504040204" pitchFamily="50" charset="-128"/>
                <a:cs typeface="Arial"/>
                <a:sym typeface="Arial"/>
              </a:rPr>
              <a:t>・</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削除等の編集をお願い</a:t>
            </a:r>
            <a:r>
              <a:rPr lang="ja-JP" altLang="en-US" sz="1300" b="1">
                <a:solidFill>
                  <a:srgbClr val="FF0000"/>
                </a:solidFill>
                <a:latin typeface="メイリオ" panose="020B0604030504040204" pitchFamily="50" charset="-128"/>
                <a:ea typeface="メイリオ" panose="020B0604030504040204" pitchFamily="50" charset="-128"/>
                <a:cs typeface="Arial"/>
                <a:sym typeface="Arial"/>
              </a:rPr>
              <a:t>いた</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します</a:t>
            </a:r>
            <a:r>
              <a:rPr lang="en-US" sz="1300" b="1" i="0" u="none" strike="noStrike" cap="none" dirty="0">
                <a:solidFill>
                  <a:srgbClr val="FF0000"/>
                </a:solidFill>
                <a:latin typeface="メイリオ" panose="020B0604030504040204" pitchFamily="50" charset="-128"/>
                <a:ea typeface="メイリオ" panose="020B0604030504040204" pitchFamily="50" charset="-128"/>
                <a:cs typeface="Arial"/>
                <a:sym typeface="Arial"/>
              </a:rPr>
              <a:t>。</a:t>
            </a:r>
            <a:endParaRPr sz="100" i="0" u="none" strike="noStrike" cap="none"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3" name="Google Shape;63;p1">
            <a:extLst>
              <a:ext uri="{FF2B5EF4-FFF2-40B4-BE49-F238E27FC236}">
                <a16:creationId xmlns:a16="http://schemas.microsoft.com/office/drawing/2014/main" id="{A855EED8-9DC0-ADF1-7898-A9D578B52AF2}"/>
              </a:ext>
            </a:extLst>
          </p:cNvPr>
          <p:cNvSpPr/>
          <p:nvPr/>
        </p:nvSpPr>
        <p:spPr>
          <a:xfrm>
            <a:off x="10806547" y="6620895"/>
            <a:ext cx="1388224" cy="243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ja-JP" altLang="en-US"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rPr>
              <a:t>最終更新日：</a:t>
            </a:r>
            <a:r>
              <a:rPr lang="en-US" altLang="ja-JP"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rPr>
              <a:t>2025/4/8</a:t>
            </a:r>
            <a:endParaRPr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endParaRPr>
          </a:p>
        </p:txBody>
      </p:sp>
      <p:sp>
        <p:nvSpPr>
          <p:cNvPr id="2" name="Google Shape;62;p1">
            <a:extLst>
              <a:ext uri="{FF2B5EF4-FFF2-40B4-BE49-F238E27FC236}">
                <a16:creationId xmlns:a16="http://schemas.microsoft.com/office/drawing/2014/main" id="{8BDD9845-7F18-A6AC-8F95-86E8958C8635}"/>
              </a:ext>
            </a:extLst>
          </p:cNvPr>
          <p:cNvSpPr txBox="1"/>
          <p:nvPr/>
        </p:nvSpPr>
        <p:spPr>
          <a:xfrm>
            <a:off x="1742897" y="1571624"/>
            <a:ext cx="8364663" cy="282391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a:solidFill>
                  <a:schemeClr val="tx1">
                    <a:lumMod val="90000"/>
                    <a:lumOff val="10000"/>
                  </a:schemeClr>
                </a:solidFill>
                <a:latin typeface="Meiryo" panose="020B0604030504040204" pitchFamily="50" charset="-128"/>
                <a:ea typeface="Meiryo" panose="020B0604030504040204" pitchFamily="50" charset="-128"/>
              </a:rPr>
              <a:t>スマートレビュー</a:t>
            </a:r>
            <a:endParaRPr lang="en-US" altLang="ja-JP" sz="3200" b="1">
              <a:solidFill>
                <a:schemeClr val="tx1">
                  <a:lumMod val="90000"/>
                  <a:lumOff val="10000"/>
                </a:schemeClr>
              </a:solidFill>
              <a:latin typeface="Meiryo" panose="020B0604030504040204" pitchFamily="50" charset="-128"/>
              <a:ea typeface="Meiryo" panose="020B0604030504040204" pitchFamily="50" charset="-128"/>
            </a:endParaRPr>
          </a:p>
          <a:p>
            <a:pPr marL="0" marR="0" lvl="0" indent="0" algn="l" rtl="0">
              <a:lnSpc>
                <a:spcPct val="100000"/>
              </a:lnSpc>
              <a:spcBef>
                <a:spcPts val="0"/>
              </a:spcBef>
              <a:spcAft>
                <a:spcPts val="0"/>
              </a:spcAft>
              <a:buClr>
                <a:srgbClr val="000000"/>
              </a:buClr>
              <a:buSzPts val="4400"/>
              <a:buFont typeface="Arial"/>
              <a:buNone/>
            </a:pPr>
            <a:endParaRPr lang="en-US" altLang="ja-JP" sz="800" b="1">
              <a:solidFill>
                <a:srgbClr val="000000"/>
              </a:solidFill>
              <a:latin typeface="Meiryo" panose="020B0604030504040204" pitchFamily="50" charset="-128"/>
              <a:ea typeface="Meiryo" panose="020B0604030504040204" pitchFamily="50" charset="-128"/>
            </a:endParaRPr>
          </a:p>
          <a:p>
            <a:pPr marL="0" marR="0" lvl="0" indent="0" algn="l" rtl="0">
              <a:lnSpc>
                <a:spcPct val="100000"/>
              </a:lnSpc>
              <a:spcBef>
                <a:spcPts val="0"/>
              </a:spcBef>
              <a:spcAft>
                <a:spcPts val="0"/>
              </a:spcAft>
              <a:buClr>
                <a:srgbClr val="000000"/>
              </a:buClr>
              <a:buSzPts val="4400"/>
              <a:buFont typeface="Arial"/>
              <a:buNone/>
            </a:pPr>
            <a:r>
              <a:rPr lang="ja-JP" altLang="en-US" sz="1800" b="1">
                <a:solidFill>
                  <a:srgbClr val="000000"/>
                </a:solidFill>
                <a:latin typeface="Meiryo" panose="020B0604030504040204" pitchFamily="50" charset="-128"/>
                <a:ea typeface="Meiryo" panose="020B0604030504040204" pitchFamily="50" charset="-128"/>
              </a:rPr>
              <a:t>被評価者（対象者）ユーザーアカウント</a:t>
            </a:r>
            <a:r>
              <a:rPr lang="ja-JP" altLang="en-US" sz="1800" b="1">
                <a:solidFill>
                  <a:srgbClr val="0070C0"/>
                </a:solidFill>
                <a:latin typeface="Meiryo" panose="020B0604030504040204" pitchFamily="50" charset="-128"/>
                <a:ea typeface="Meiryo" panose="020B0604030504040204" pitchFamily="50" charset="-128"/>
              </a:rPr>
              <a:t>無</a:t>
            </a:r>
            <a:r>
              <a:rPr lang="ja-JP" altLang="en-US" sz="1800" b="1">
                <a:solidFill>
                  <a:srgbClr val="FF0000"/>
                </a:solidFill>
                <a:latin typeface="Meiryo" panose="020B0604030504040204" pitchFamily="50" charset="-128"/>
                <a:ea typeface="Meiryo" panose="020B0604030504040204" pitchFamily="50" charset="-128"/>
              </a:rPr>
              <a:t> </a:t>
            </a:r>
            <a:r>
              <a:rPr lang="ja-JP" altLang="en-US" sz="1800" b="1">
                <a:solidFill>
                  <a:srgbClr val="000000"/>
                </a:solidFill>
                <a:latin typeface="Meiryo" panose="020B0604030504040204" pitchFamily="50" charset="-128"/>
                <a:ea typeface="Meiryo" panose="020B0604030504040204" pitchFamily="50" charset="-128"/>
              </a:rPr>
              <a:t>編</a:t>
            </a:r>
            <a:endParaRPr lang="ja-JP" altLang="en-US" sz="1800" b="0" dirty="0">
              <a:effectLst/>
            </a:endParaRPr>
          </a:p>
        </p:txBody>
      </p:sp>
    </p:spTree>
    <p:extLst>
      <p:ext uri="{BB962C8B-B14F-4D97-AF65-F5344CB8AC3E}">
        <p14:creationId xmlns:p14="http://schemas.microsoft.com/office/powerpoint/2010/main" val="149466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スマートフォンで表示させると画面上部と下部に　　　　　 が表示されます。</a:t>
              </a:r>
            </a:p>
          </p:txBody>
        </p:sp>
      </p:grpSp>
      <p:pic>
        <p:nvPicPr>
          <p:cNvPr id="24" name="図 23" descr="スクリーンショット が含まれている画像&#10;&#10;自動的に生成された説明">
            <a:extLst>
              <a:ext uri="{FF2B5EF4-FFF2-40B4-BE49-F238E27FC236}">
                <a16:creationId xmlns:a16="http://schemas.microsoft.com/office/drawing/2014/main" id="{3B22B9FB-F447-41F0-8AE5-B3D9F9531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7709" y="1796225"/>
            <a:ext cx="659777" cy="197383"/>
          </a:xfrm>
          <a:prstGeom prst="rect">
            <a:avLst/>
          </a:prstGeom>
          <a:ln>
            <a:noFill/>
          </a:ln>
        </p:spPr>
      </p:pic>
      <p:grpSp>
        <p:nvGrpSpPr>
          <p:cNvPr id="25" name="グループ化 24">
            <a:extLst>
              <a:ext uri="{FF2B5EF4-FFF2-40B4-BE49-F238E27FC236}">
                <a16:creationId xmlns:a16="http://schemas.microsoft.com/office/drawing/2014/main" id="{6D45C0F1-28F1-4C3D-B528-8A2BC4E91382}"/>
              </a:ext>
            </a:extLst>
          </p:cNvPr>
          <p:cNvGrpSpPr/>
          <p:nvPr/>
        </p:nvGrpSpPr>
        <p:grpSpPr>
          <a:xfrm>
            <a:off x="7192731" y="1365752"/>
            <a:ext cx="4429163" cy="3586078"/>
            <a:chOff x="6644250" y="1892435"/>
            <a:chExt cx="4883027" cy="3953549"/>
          </a:xfrm>
        </p:grpSpPr>
        <p:pic>
          <p:nvPicPr>
            <p:cNvPr id="26" name="図 25">
              <a:extLst>
                <a:ext uri="{FF2B5EF4-FFF2-40B4-BE49-F238E27FC236}">
                  <a16:creationId xmlns:a16="http://schemas.microsoft.com/office/drawing/2014/main" id="{8203DCD8-CA55-446D-B3BB-5452BD06CE73}"/>
                </a:ext>
              </a:extLst>
            </p:cNvPr>
            <p:cNvPicPr>
              <a:picLocks noChangeAspect="1"/>
            </p:cNvPicPr>
            <p:nvPr/>
          </p:nvPicPr>
          <p:blipFill>
            <a:blip r:embed="rId4"/>
            <a:stretch>
              <a:fillRect/>
            </a:stretch>
          </p:blipFill>
          <p:spPr>
            <a:xfrm>
              <a:off x="6644250" y="1892435"/>
              <a:ext cx="4883027" cy="3953549"/>
            </a:xfrm>
            <a:prstGeom prst="rect">
              <a:avLst/>
            </a:prstGeom>
          </p:spPr>
        </p:pic>
        <p:pic>
          <p:nvPicPr>
            <p:cNvPr id="27" name="Picture 2">
              <a:extLst>
                <a:ext uri="{FF2B5EF4-FFF2-40B4-BE49-F238E27FC236}">
                  <a16:creationId xmlns:a16="http://schemas.microsoft.com/office/drawing/2014/main" id="{BBAB0FF7-33B5-4288-BD21-6EC4EF835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15" b="93892"/>
            <a:stretch/>
          </p:blipFill>
          <p:spPr bwMode="auto">
            <a:xfrm>
              <a:off x="6934678" y="2329307"/>
              <a:ext cx="782304" cy="21813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Google Shape;78;p5">
            <a:extLst>
              <a:ext uri="{FF2B5EF4-FFF2-40B4-BE49-F238E27FC236}">
                <a16:creationId xmlns:a16="http://schemas.microsoft.com/office/drawing/2014/main" id="{CE7B84B0-44F1-224A-1C8D-3767F052550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3" name="四角形: 角を丸くする 2">
            <a:extLst>
              <a:ext uri="{FF2B5EF4-FFF2-40B4-BE49-F238E27FC236}">
                <a16:creationId xmlns:a16="http://schemas.microsoft.com/office/drawing/2014/main" id="{EE69EA83-9F31-677A-1163-3B5D5A68AA37}"/>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6" name="Google Shape;76;p5">
            <a:extLst>
              <a:ext uri="{FF2B5EF4-FFF2-40B4-BE49-F238E27FC236}">
                <a16:creationId xmlns:a16="http://schemas.microsoft.com/office/drawing/2014/main" id="{4F3D0594-10FB-8169-E81F-8970C477FD9F}"/>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130303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88822E94-983E-459A-ACBD-EE019FCF41A1}"/>
              </a:ext>
            </a:extLst>
          </p:cNvPr>
          <p:cNvSpPr txBox="1"/>
          <p:nvPr/>
        </p:nvSpPr>
        <p:spPr>
          <a:xfrm>
            <a:off x="745499" y="1089578"/>
            <a:ext cx="5277497"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③内容確定の確認をし</a:t>
            </a:r>
            <a:r>
              <a:rPr lang="ja-JP" altLang="en-US" sz="1200">
                <a:latin typeface="メイリオ" panose="020B0604030504040204" pitchFamily="50" charset="-128"/>
                <a:ea typeface="メイリオ" panose="020B0604030504040204" pitchFamily="50" charset="-128"/>
              </a:rPr>
              <a:t>、　　  を</a:t>
            </a:r>
            <a:r>
              <a:rPr lang="ja-JP" altLang="en-US" sz="1200" dirty="0">
                <a:latin typeface="メイリオ" panose="020B0604030504040204" pitchFamily="50" charset="-128"/>
                <a:ea typeface="メイリオ" panose="020B0604030504040204" pitchFamily="50" charset="-128"/>
              </a:rPr>
              <a:t>クリックします。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a:ea typeface="メイリオ" panose="020B0604030504040204" pitchFamily="50" charset="-128"/>
              </a:rPr>
              <a:t>次に操作を行う人への通知を行う場合</a:t>
            </a:r>
            <a:r>
              <a:rPr lang="ja-JP" altLang="en-US" sz="1200">
                <a:ea typeface="メイリオ" panose="020B0604030504040204" pitchFamily="50" charset="-128"/>
              </a:rPr>
              <a:t>は、</a:t>
            </a:r>
            <a:br>
              <a:rPr lang="en-US" altLang="ja-JP" sz="1200">
                <a:ea typeface="メイリオ" panose="020B0604030504040204" pitchFamily="50" charset="-128"/>
              </a:rPr>
            </a:br>
            <a:r>
              <a:rPr lang="ja-JP" altLang="en-US" sz="1200">
                <a:ea typeface="メイリオ" panose="020B0604030504040204" pitchFamily="50" charset="-128"/>
              </a:rPr>
              <a:t>「</a:t>
            </a:r>
            <a:r>
              <a:rPr lang="ja-JP" altLang="en-US" sz="1200" dirty="0">
                <a:ea typeface="メイリオ" panose="020B0604030504040204" pitchFamily="50" charset="-128"/>
              </a:rPr>
              <a:t>次の担当者へメール・通知を送信する」にチェックを入れてください。</a:t>
            </a: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p>
        </p:txBody>
      </p:sp>
      <p:pic>
        <p:nvPicPr>
          <p:cNvPr id="23" name="図 22">
            <a:extLst>
              <a:ext uri="{FF2B5EF4-FFF2-40B4-BE49-F238E27FC236}">
                <a16:creationId xmlns:a16="http://schemas.microsoft.com/office/drawing/2014/main" id="{A3EBB83C-32B8-4958-BE9E-55DF63A32166}"/>
              </a:ext>
            </a:extLst>
          </p:cNvPr>
          <p:cNvPicPr>
            <a:picLocks noChangeAspect="1"/>
          </p:cNvPicPr>
          <p:nvPr/>
        </p:nvPicPr>
        <p:blipFill>
          <a:blip r:embed="rId2"/>
          <a:stretch>
            <a:fillRect/>
          </a:stretch>
        </p:blipFill>
        <p:spPr>
          <a:xfrm>
            <a:off x="2369255" y="1015400"/>
            <a:ext cx="514341" cy="333988"/>
          </a:xfrm>
          <a:prstGeom prst="rect">
            <a:avLst/>
          </a:prstGeom>
        </p:spPr>
      </p:pic>
      <p:grpSp>
        <p:nvGrpSpPr>
          <p:cNvPr id="24" name="グループ化 23">
            <a:extLst>
              <a:ext uri="{FF2B5EF4-FFF2-40B4-BE49-F238E27FC236}">
                <a16:creationId xmlns:a16="http://schemas.microsoft.com/office/drawing/2014/main" id="{BE54BC7D-157D-4C92-9A86-599204F13249}"/>
              </a:ext>
            </a:extLst>
          </p:cNvPr>
          <p:cNvGrpSpPr/>
          <p:nvPr/>
        </p:nvGrpSpPr>
        <p:grpSpPr>
          <a:xfrm>
            <a:off x="843959" y="2061751"/>
            <a:ext cx="4733201" cy="2655817"/>
            <a:chOff x="3070113" y="2800037"/>
            <a:chExt cx="5530844" cy="3103378"/>
          </a:xfrm>
        </p:grpSpPr>
        <p:pic>
          <p:nvPicPr>
            <p:cNvPr id="25" name="図 24">
              <a:extLst>
                <a:ext uri="{FF2B5EF4-FFF2-40B4-BE49-F238E27FC236}">
                  <a16:creationId xmlns:a16="http://schemas.microsoft.com/office/drawing/2014/main" id="{0690411B-2185-4E38-B0BC-401E11425B1B}"/>
                </a:ext>
              </a:extLst>
            </p:cNvPr>
            <p:cNvPicPr>
              <a:picLocks noChangeAspect="1"/>
            </p:cNvPicPr>
            <p:nvPr/>
          </p:nvPicPr>
          <p:blipFill>
            <a:blip r:embed="rId3"/>
            <a:stretch>
              <a:fillRect/>
            </a:stretch>
          </p:blipFill>
          <p:spPr>
            <a:xfrm>
              <a:off x="3070113" y="2800037"/>
              <a:ext cx="5530844" cy="3103378"/>
            </a:xfrm>
            <a:prstGeom prst="rect">
              <a:avLst/>
            </a:prstGeom>
          </p:spPr>
        </p:pic>
        <p:sp>
          <p:nvSpPr>
            <p:cNvPr id="26" name="正方形/長方形 25">
              <a:extLst>
                <a:ext uri="{FF2B5EF4-FFF2-40B4-BE49-F238E27FC236}">
                  <a16:creationId xmlns:a16="http://schemas.microsoft.com/office/drawing/2014/main" id="{D9D68263-2070-4A10-B2B9-30F7DB0C37E7}"/>
                </a:ext>
              </a:extLst>
            </p:cNvPr>
            <p:cNvSpPr/>
            <p:nvPr/>
          </p:nvSpPr>
          <p:spPr>
            <a:xfrm>
              <a:off x="7801986" y="5400583"/>
              <a:ext cx="602313" cy="340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Google Shape;157;g125f8f40711_0_119">
            <a:extLst>
              <a:ext uri="{FF2B5EF4-FFF2-40B4-BE49-F238E27FC236}">
                <a16:creationId xmlns:a16="http://schemas.microsoft.com/office/drawing/2014/main" id="{8658EB13-903E-4180-9A88-224726CD7A9E}"/>
              </a:ext>
            </a:extLst>
          </p:cNvPr>
          <p:cNvSpPr txBox="1"/>
          <p:nvPr/>
        </p:nvSpPr>
        <p:spPr>
          <a:xfrm>
            <a:off x="6167550" y="1101480"/>
            <a:ext cx="548998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④完了し、以下のポップアップが表示</a:t>
            </a:r>
            <a:r>
              <a:rPr lang="ja-JP" altLang="en-US" sz="1200">
                <a:latin typeface="メイリオ" panose="020B0604030504040204" pitchFamily="50" charset="-128"/>
                <a:ea typeface="メイリオ" panose="020B0604030504040204" pitchFamily="50" charset="-128"/>
              </a:rPr>
              <a:t>されたら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29" name="図 28">
            <a:extLst>
              <a:ext uri="{FF2B5EF4-FFF2-40B4-BE49-F238E27FC236}">
                <a16:creationId xmlns:a16="http://schemas.microsoft.com/office/drawing/2014/main" id="{098C322D-B922-4B62-BFF1-A7B52E8845AD}"/>
              </a:ext>
            </a:extLst>
          </p:cNvPr>
          <p:cNvPicPr>
            <a:picLocks noChangeAspect="1"/>
          </p:cNvPicPr>
          <p:nvPr/>
        </p:nvPicPr>
        <p:blipFill>
          <a:blip r:embed="rId4"/>
          <a:stretch>
            <a:fillRect/>
          </a:stretch>
        </p:blipFill>
        <p:spPr>
          <a:xfrm>
            <a:off x="9464087" y="1005887"/>
            <a:ext cx="733942" cy="393183"/>
          </a:xfrm>
          <a:prstGeom prst="rect">
            <a:avLst/>
          </a:prstGeom>
        </p:spPr>
      </p:pic>
      <p:grpSp>
        <p:nvGrpSpPr>
          <p:cNvPr id="30" name="グループ化 29">
            <a:extLst>
              <a:ext uri="{FF2B5EF4-FFF2-40B4-BE49-F238E27FC236}">
                <a16:creationId xmlns:a16="http://schemas.microsoft.com/office/drawing/2014/main" id="{9402978D-9374-4235-BA13-00EDF2403405}"/>
              </a:ext>
            </a:extLst>
          </p:cNvPr>
          <p:cNvGrpSpPr/>
          <p:nvPr/>
        </p:nvGrpSpPr>
        <p:grpSpPr>
          <a:xfrm>
            <a:off x="7225861" y="2160023"/>
            <a:ext cx="3160874" cy="1394746"/>
            <a:chOff x="976747" y="2601164"/>
            <a:chExt cx="4914823" cy="2168682"/>
          </a:xfrm>
        </p:grpSpPr>
        <p:pic>
          <p:nvPicPr>
            <p:cNvPr id="31" name="図 30">
              <a:extLst>
                <a:ext uri="{FF2B5EF4-FFF2-40B4-BE49-F238E27FC236}">
                  <a16:creationId xmlns:a16="http://schemas.microsoft.com/office/drawing/2014/main" id="{ACAA3EFA-03D7-492B-9F20-5CDA3482C77A}"/>
                </a:ext>
              </a:extLst>
            </p:cNvPr>
            <p:cNvPicPr>
              <a:picLocks noChangeAspect="1"/>
            </p:cNvPicPr>
            <p:nvPr/>
          </p:nvPicPr>
          <p:blipFill>
            <a:blip r:embed="rId5"/>
            <a:stretch>
              <a:fillRect/>
            </a:stretch>
          </p:blipFill>
          <p:spPr>
            <a:xfrm>
              <a:off x="976747" y="2601164"/>
              <a:ext cx="4914823" cy="2168682"/>
            </a:xfrm>
            <a:prstGeom prst="rect">
              <a:avLst/>
            </a:prstGeom>
          </p:spPr>
        </p:pic>
        <p:sp>
          <p:nvSpPr>
            <p:cNvPr id="32" name="正方形/長方形 31">
              <a:extLst>
                <a:ext uri="{FF2B5EF4-FFF2-40B4-BE49-F238E27FC236}">
                  <a16:creationId xmlns:a16="http://schemas.microsoft.com/office/drawing/2014/main" id="{7040BF21-C975-43F2-8D7F-35E6483AB921}"/>
                </a:ext>
              </a:extLst>
            </p:cNvPr>
            <p:cNvSpPr/>
            <p:nvPr/>
          </p:nvSpPr>
          <p:spPr>
            <a:xfrm>
              <a:off x="4543844" y="4076663"/>
              <a:ext cx="1102043" cy="610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CA1BE49D-1882-42DE-8347-A48405377864}"/>
              </a:ext>
            </a:extLst>
          </p:cNvPr>
          <p:cNvGrpSpPr/>
          <p:nvPr/>
        </p:nvGrpSpPr>
        <p:grpSpPr>
          <a:xfrm>
            <a:off x="818502" y="5023895"/>
            <a:ext cx="10910589" cy="1219770"/>
            <a:chOff x="471710" y="4947884"/>
            <a:chExt cx="10910589" cy="1219770"/>
          </a:xfrm>
        </p:grpSpPr>
        <p:sp>
          <p:nvSpPr>
            <p:cNvPr id="34" name="Google Shape;448;p29">
              <a:extLst>
                <a:ext uri="{FF2B5EF4-FFF2-40B4-BE49-F238E27FC236}">
                  <a16:creationId xmlns:a16="http://schemas.microsoft.com/office/drawing/2014/main" id="{729136D4-9394-47FD-84BF-EE4712BAF6D8}"/>
                </a:ext>
              </a:extLst>
            </p:cNvPr>
            <p:cNvSpPr/>
            <p:nvPr/>
          </p:nvSpPr>
          <p:spPr>
            <a:xfrm>
              <a:off x="471710" y="4947884"/>
              <a:ext cx="10839035" cy="121977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0B48D6D3-A2CF-4BC3-873A-ABA7EFD4E76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1F4E8461-1CAB-4F8A-A8AB-7C7153062EB9}"/>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D8832096-E01B-4AF5-862E-57B196915CD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3A1ADE3B-FB2D-4D18-ACFB-AEF08D99CB34}"/>
                </a:ext>
              </a:extLst>
            </p:cNvPr>
            <p:cNvSpPr txBox="1"/>
            <p:nvPr/>
          </p:nvSpPr>
          <p:spPr>
            <a:xfrm>
              <a:off x="745499" y="5437101"/>
              <a:ext cx="10636800" cy="584735"/>
            </a:xfrm>
            <a:prstGeom prst="rect">
              <a:avLst/>
            </a:prstGeom>
            <a:noFill/>
            <a:ln>
              <a:noFill/>
            </a:ln>
          </p:spPr>
          <p:txBody>
            <a:bodyPr spcFirstLastPara="1" wrap="square" lIns="91425" tIns="45700" rIns="91425" bIns="45700" anchor="t" anchorCtr="0">
              <a:spAutoFit/>
            </a:bodyPr>
            <a:lstStyle/>
            <a:p>
              <a:r>
                <a:rPr lang="ja-JP" altLang="en-US" sz="1200" dirty="0">
                  <a:ea typeface="メイリオ" panose="020B0604030504040204" pitchFamily="50" charset="-128"/>
                </a:rPr>
                <a:t>　     をクリックした時点で入力内容が確定され、以降の再編集は行えなくなります。（管理者の設定により、再編集できる場合があります</a:t>
              </a:r>
              <a:r>
                <a:rPr lang="ja-JP" altLang="en-US" sz="1200">
                  <a:ea typeface="メイリオ" panose="020B0604030504040204" pitchFamily="50" charset="-128"/>
                </a:rPr>
                <a:t>。）</a:t>
              </a:r>
              <a:endParaRPr lang="ja-JP" altLang="en-US" sz="1200" dirty="0">
                <a:ea typeface="メイリオ" panose="020B0604030504040204" pitchFamily="50" charset="-128"/>
              </a:endParaRPr>
            </a:p>
            <a:p>
              <a:endParaRPr lang="en-US" altLang="ja-JP" sz="800">
                <a:ea typeface="メイリオ" panose="020B0604030504040204" pitchFamily="50" charset="-128"/>
              </a:endParaRPr>
            </a:p>
            <a:p>
              <a:r>
                <a:rPr lang="ja-JP" altLang="en-US" sz="1200">
                  <a:ea typeface="メイリオ" panose="020B0604030504040204" pitchFamily="50" charset="-128"/>
                </a:rPr>
                <a:t>入力</a:t>
              </a:r>
              <a:r>
                <a:rPr lang="ja-JP" altLang="en-US" sz="1200" dirty="0">
                  <a:ea typeface="メイリオ" panose="020B0604030504040204" pitchFamily="50" charset="-128"/>
                </a:rPr>
                <a:t>内容を修正したい場合は、次に操作を行う人、もしくは管理者に差し戻し操作を行ってもらうようご連絡ください。</a:t>
              </a:r>
              <a:endParaRPr lang="en-US" altLang="ja-JP" sz="1200" dirty="0">
                <a:ea typeface="メイリオ" panose="020B0604030504040204" pitchFamily="50" charset="-128"/>
              </a:endParaRPr>
            </a:p>
          </p:txBody>
        </p:sp>
      </p:grpSp>
      <p:pic>
        <p:nvPicPr>
          <p:cNvPr id="39" name="図 38">
            <a:extLst>
              <a:ext uri="{FF2B5EF4-FFF2-40B4-BE49-F238E27FC236}">
                <a16:creationId xmlns:a16="http://schemas.microsoft.com/office/drawing/2014/main" id="{90E77D6C-B444-481C-9297-427150ECC594}"/>
              </a:ext>
            </a:extLst>
          </p:cNvPr>
          <p:cNvPicPr>
            <a:picLocks noChangeAspect="1"/>
          </p:cNvPicPr>
          <p:nvPr/>
        </p:nvPicPr>
        <p:blipFill>
          <a:blip r:embed="rId2"/>
          <a:stretch>
            <a:fillRect/>
          </a:stretch>
        </p:blipFill>
        <p:spPr>
          <a:xfrm>
            <a:off x="1084947" y="5482801"/>
            <a:ext cx="425860" cy="276532"/>
          </a:xfrm>
          <a:prstGeom prst="rect">
            <a:avLst/>
          </a:prstGeom>
        </p:spPr>
      </p:pic>
      <p:sp>
        <p:nvSpPr>
          <p:cNvPr id="4" name="Google Shape;78;p5">
            <a:extLst>
              <a:ext uri="{FF2B5EF4-FFF2-40B4-BE49-F238E27FC236}">
                <a16:creationId xmlns:a16="http://schemas.microsoft.com/office/drawing/2014/main" id="{AAAA87F4-4C6F-E8BE-9E7D-749BA5BD07AA}"/>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3" name="四角形: 角を丸くする 2">
            <a:extLst>
              <a:ext uri="{FF2B5EF4-FFF2-40B4-BE49-F238E27FC236}">
                <a16:creationId xmlns:a16="http://schemas.microsoft.com/office/drawing/2014/main" id="{A9764F52-A79A-4902-38BB-4C95FCE0178F}"/>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6" name="Google Shape;76;p5">
            <a:extLst>
              <a:ext uri="{FF2B5EF4-FFF2-40B4-BE49-F238E27FC236}">
                <a16:creationId xmlns:a16="http://schemas.microsoft.com/office/drawing/2014/main" id="{1FD8D8F5-7033-DFF7-6CB0-BD5D0AD17E44}"/>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164763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E009C-040D-5A87-5A44-23B2CE2248CF}"/>
            </a:ext>
          </a:extLst>
        </p:cNvPr>
        <p:cNvGrpSpPr/>
        <p:nvPr/>
      </p:nvGrpSpPr>
      <p:grpSpPr>
        <a:xfrm>
          <a:off x="0" y="0"/>
          <a:ext cx="0" cy="0"/>
          <a:chOff x="0" y="0"/>
          <a:chExt cx="0" cy="0"/>
        </a:xfrm>
      </p:grpSpPr>
      <p:sp>
        <p:nvSpPr>
          <p:cNvPr id="13" name="Google Shape;157;g125f8f40711_0_119">
            <a:extLst>
              <a:ext uri="{FF2B5EF4-FFF2-40B4-BE49-F238E27FC236}">
                <a16:creationId xmlns:a16="http://schemas.microsoft.com/office/drawing/2014/main" id="{404D1A2D-03A7-0830-7A15-F6138566EE19}"/>
              </a:ext>
            </a:extLst>
          </p:cNvPr>
          <p:cNvSpPr txBox="1"/>
          <p:nvPr/>
        </p:nvSpPr>
        <p:spPr>
          <a:xfrm>
            <a:off x="6167550" y="1217858"/>
            <a:ext cx="5277497" cy="175428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➁確定取り下げ内容を入力します。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差し戻し先の人へ通知送信するかどうかをチェックし、必要であれば</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コメントを入力します。</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取り下げ時に入力したメッセージを自分へ通知する場合は、「自分宛に</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送信する」にチェックを入れてください。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取り下げ時に入力したメッセージは、メール送信履歴には残りません。</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10" name="Google Shape;156;g125f8f40711_0_119">
            <a:extLst>
              <a:ext uri="{FF2B5EF4-FFF2-40B4-BE49-F238E27FC236}">
                <a16:creationId xmlns:a16="http://schemas.microsoft.com/office/drawing/2014/main" id="{5FED5F61-CFD2-2C90-47D6-B7365D927F9D}"/>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①画面右上</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sp>
        <p:nvSpPr>
          <p:cNvPr id="4" name="Google Shape;78;p5">
            <a:extLst>
              <a:ext uri="{FF2B5EF4-FFF2-40B4-BE49-F238E27FC236}">
                <a16:creationId xmlns:a16="http://schemas.microsoft.com/office/drawing/2014/main" id="{A23CCEF9-A552-E832-5BE7-86FE1C46C6BF}"/>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i="0" u="none" strike="noStrike" cap="none" dirty="0">
                <a:solidFill>
                  <a:schemeClr val="tx1">
                    <a:lumMod val="90000"/>
                    <a:lumOff val="10000"/>
                  </a:schemeClr>
                </a:solidFill>
                <a:latin typeface="Meiryo"/>
                <a:ea typeface="Meiryo"/>
                <a:cs typeface="Meiryo"/>
                <a:sym typeface="Meiryo"/>
              </a:rPr>
              <a:t>4</a:t>
            </a:r>
            <a:r>
              <a:rPr lang="en-US" sz="1400" b="1" i="0" u="none" strike="noStrike" cap="none" dirty="0">
                <a:solidFill>
                  <a:schemeClr val="tx1">
                    <a:lumMod val="90000"/>
                    <a:lumOff val="10000"/>
                  </a:schemeClr>
                </a:solidFill>
                <a:latin typeface="Meiryo"/>
                <a:ea typeface="Meiryo"/>
                <a:cs typeface="Meiryo"/>
                <a:sym typeface="Meiryo"/>
              </a:rPr>
              <a:t>. </a:t>
            </a:r>
            <a:r>
              <a:rPr lang="ja-JP" altLang="en-US" sz="1400" b="1" i="0" u="none" strike="noStrike" cap="none" dirty="0">
                <a:solidFill>
                  <a:schemeClr val="tx1">
                    <a:lumMod val="90000"/>
                    <a:lumOff val="10000"/>
                  </a:schemeClr>
                </a:solidFill>
                <a:latin typeface="Meiryo"/>
                <a:ea typeface="Meiryo"/>
                <a:cs typeface="Meiryo"/>
                <a:sym typeface="Meiryo"/>
              </a:rPr>
              <a:t>確定の取り下げ</a:t>
            </a:r>
            <a:r>
              <a:rPr lang="ja-JP" altLang="en-US" sz="1400" b="1" dirty="0">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6BD6AC07-6CC7-A477-F705-260C8091C493}"/>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F1816817-4FF8-10B5-6A98-1A67206E928E}"/>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grpSp>
        <p:nvGrpSpPr>
          <p:cNvPr id="3" name="グループ化 2">
            <a:extLst>
              <a:ext uri="{FF2B5EF4-FFF2-40B4-BE49-F238E27FC236}">
                <a16:creationId xmlns:a16="http://schemas.microsoft.com/office/drawing/2014/main" id="{AE84E7A0-4C69-A155-7C49-88D532509669}"/>
              </a:ext>
            </a:extLst>
          </p:cNvPr>
          <p:cNvGrpSpPr/>
          <p:nvPr/>
        </p:nvGrpSpPr>
        <p:grpSpPr>
          <a:xfrm>
            <a:off x="818502" y="5640142"/>
            <a:ext cx="10839035" cy="719059"/>
            <a:chOff x="471710" y="4947883"/>
            <a:chExt cx="10839035" cy="1101627"/>
          </a:xfrm>
        </p:grpSpPr>
        <p:sp>
          <p:nvSpPr>
            <p:cNvPr id="7" name="Google Shape;448;p29">
              <a:extLst>
                <a:ext uri="{FF2B5EF4-FFF2-40B4-BE49-F238E27FC236}">
                  <a16:creationId xmlns:a16="http://schemas.microsoft.com/office/drawing/2014/main" id="{F8CFC7ED-F8CB-1B34-53EC-8C154C5FCFF4}"/>
                </a:ext>
              </a:extLst>
            </p:cNvPr>
            <p:cNvSpPr/>
            <p:nvPr/>
          </p:nvSpPr>
          <p:spPr>
            <a:xfrm>
              <a:off x="471710" y="4947883"/>
              <a:ext cx="10839035" cy="110162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8" name="Google Shape;159;g125f8f40711_0_119">
              <a:extLst>
                <a:ext uri="{FF2B5EF4-FFF2-40B4-BE49-F238E27FC236}">
                  <a16:creationId xmlns:a16="http://schemas.microsoft.com/office/drawing/2014/main" id="{6690B6A7-75FE-B8B4-2676-A9793F844B9A}"/>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9" name="Google Shape;161;g125f8f40711_0_119">
              <a:extLst>
                <a:ext uri="{FF2B5EF4-FFF2-40B4-BE49-F238E27FC236}">
                  <a16:creationId xmlns:a16="http://schemas.microsoft.com/office/drawing/2014/main" id="{C124CB92-45E2-F478-9223-13825BAFEEE0}"/>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11" name="Google Shape;159;g125f8f40711_0_119">
              <a:extLst>
                <a:ext uri="{FF2B5EF4-FFF2-40B4-BE49-F238E27FC236}">
                  <a16:creationId xmlns:a16="http://schemas.microsoft.com/office/drawing/2014/main" id="{93BC5DF2-95CD-8A55-0DC1-E8821BADA750}"/>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sng" strike="noStrike" cap="none" dirty="0">
                <a:solidFill>
                  <a:srgbClr val="C96F06"/>
                </a:solidFill>
                <a:latin typeface="Meiryo"/>
                <a:ea typeface="Meiryo"/>
                <a:cs typeface="Meiryo"/>
                <a:sym typeface="Meiryo"/>
              </a:endParaRPr>
            </a:p>
          </p:txBody>
        </p:sp>
        <p:sp>
          <p:nvSpPr>
            <p:cNvPr id="12" name="Google Shape;160;g125f8f40711_0_119">
              <a:extLst>
                <a:ext uri="{FF2B5EF4-FFF2-40B4-BE49-F238E27FC236}">
                  <a16:creationId xmlns:a16="http://schemas.microsoft.com/office/drawing/2014/main" id="{1A882E3F-6948-EBF3-2CE0-0CC06AF7D0FE}"/>
                </a:ext>
              </a:extLst>
            </p:cNvPr>
            <p:cNvSpPr txBox="1"/>
            <p:nvPr/>
          </p:nvSpPr>
          <p:spPr>
            <a:xfrm>
              <a:off x="745499" y="5489963"/>
              <a:ext cx="9939363"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管理者により許可されている場合に確定の取り下げができます。許可されていない場合は、取り下げボタン自体が表示されません。</a:t>
              </a:r>
            </a:p>
          </p:txBody>
        </p:sp>
      </p:grpSp>
      <p:pic>
        <p:nvPicPr>
          <p:cNvPr id="17" name="図 16">
            <a:extLst>
              <a:ext uri="{FF2B5EF4-FFF2-40B4-BE49-F238E27FC236}">
                <a16:creationId xmlns:a16="http://schemas.microsoft.com/office/drawing/2014/main" id="{6CC7D2EA-BA6F-6C7C-CDAC-AC1C432BDB4F}"/>
              </a:ext>
            </a:extLst>
          </p:cNvPr>
          <p:cNvPicPr>
            <a:picLocks noChangeAspect="1"/>
          </p:cNvPicPr>
          <p:nvPr/>
        </p:nvPicPr>
        <p:blipFill>
          <a:blip r:embed="rId3"/>
          <a:stretch>
            <a:fillRect/>
          </a:stretch>
        </p:blipFill>
        <p:spPr>
          <a:xfrm>
            <a:off x="599865" y="1570438"/>
            <a:ext cx="5423131" cy="2457356"/>
          </a:xfrm>
          <a:prstGeom prst="rect">
            <a:avLst/>
          </a:prstGeom>
        </p:spPr>
      </p:pic>
      <p:pic>
        <p:nvPicPr>
          <p:cNvPr id="19" name="図 18">
            <a:extLst>
              <a:ext uri="{FF2B5EF4-FFF2-40B4-BE49-F238E27FC236}">
                <a16:creationId xmlns:a16="http://schemas.microsoft.com/office/drawing/2014/main" id="{ECFA9F8D-D91C-E78D-B4D2-2DE8B0CC1C84}"/>
              </a:ext>
            </a:extLst>
          </p:cNvPr>
          <p:cNvPicPr>
            <a:picLocks noChangeAspect="1"/>
          </p:cNvPicPr>
          <p:nvPr/>
        </p:nvPicPr>
        <p:blipFill>
          <a:blip r:embed="rId4"/>
          <a:stretch>
            <a:fillRect/>
          </a:stretch>
        </p:blipFill>
        <p:spPr>
          <a:xfrm>
            <a:off x="1747551" y="1161049"/>
            <a:ext cx="896627" cy="321866"/>
          </a:xfrm>
          <a:prstGeom prst="rect">
            <a:avLst/>
          </a:prstGeom>
        </p:spPr>
      </p:pic>
    </p:spTree>
    <p:extLst>
      <p:ext uri="{BB962C8B-B14F-4D97-AF65-F5344CB8AC3E}">
        <p14:creationId xmlns:p14="http://schemas.microsoft.com/office/powerpoint/2010/main" val="71140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FA730-B53A-EE79-79AB-6823A99B1214}"/>
            </a:ext>
          </a:extLst>
        </p:cNvPr>
        <p:cNvGrpSpPr/>
        <p:nvPr/>
      </p:nvGrpSpPr>
      <p:grpSpPr>
        <a:xfrm>
          <a:off x="0" y="0"/>
          <a:ext cx="0" cy="0"/>
          <a:chOff x="0" y="0"/>
          <a:chExt cx="0" cy="0"/>
        </a:xfrm>
      </p:grpSpPr>
      <p:sp>
        <p:nvSpPr>
          <p:cNvPr id="4" name="Google Shape;78;p5">
            <a:extLst>
              <a:ext uri="{FF2B5EF4-FFF2-40B4-BE49-F238E27FC236}">
                <a16:creationId xmlns:a16="http://schemas.microsoft.com/office/drawing/2014/main" id="{42843055-88C4-37D1-77FE-923FEEAE1794}"/>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i="0" u="none" strike="noStrike" cap="none" dirty="0">
                <a:solidFill>
                  <a:schemeClr val="tx1">
                    <a:lumMod val="90000"/>
                    <a:lumOff val="10000"/>
                  </a:schemeClr>
                </a:solidFill>
                <a:latin typeface="Meiryo"/>
                <a:ea typeface="Meiryo"/>
                <a:cs typeface="Meiryo"/>
                <a:sym typeface="Meiryo"/>
              </a:rPr>
              <a:t>4</a:t>
            </a:r>
            <a:r>
              <a:rPr lang="en-US" sz="1400" b="1" i="0" u="none" strike="noStrike" cap="none" dirty="0">
                <a:solidFill>
                  <a:schemeClr val="tx1">
                    <a:lumMod val="90000"/>
                    <a:lumOff val="10000"/>
                  </a:schemeClr>
                </a:solidFill>
                <a:latin typeface="Meiryo"/>
                <a:ea typeface="Meiryo"/>
                <a:cs typeface="Meiryo"/>
                <a:sym typeface="Meiryo"/>
              </a:rPr>
              <a:t>. </a:t>
            </a:r>
            <a:r>
              <a:rPr lang="ja-JP" altLang="en-US" sz="1400" b="1" i="0" u="none" strike="noStrike" cap="none" dirty="0">
                <a:solidFill>
                  <a:schemeClr val="tx1">
                    <a:lumMod val="90000"/>
                    <a:lumOff val="10000"/>
                  </a:schemeClr>
                </a:solidFill>
                <a:latin typeface="Meiryo"/>
                <a:ea typeface="Meiryo"/>
                <a:cs typeface="Meiryo"/>
                <a:sym typeface="Meiryo"/>
              </a:rPr>
              <a:t>確定の取り下げ</a:t>
            </a:r>
            <a:r>
              <a:rPr lang="ja-JP" altLang="en-US" sz="1400" b="1" dirty="0">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475CEA97-A99A-6E97-952F-6F64DCDD420E}"/>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74487042-E48A-FF87-5A2E-D4ADDA7E0D6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
        <p:nvSpPr>
          <p:cNvPr id="18" name="Google Shape;156;g125f8f40711_0_119">
            <a:extLst>
              <a:ext uri="{FF2B5EF4-FFF2-40B4-BE49-F238E27FC236}">
                <a16:creationId xmlns:a16="http://schemas.microsoft.com/office/drawing/2014/main" id="{CB7D007E-0920-F6E4-5B50-B513068BFE68}"/>
              </a:ext>
            </a:extLst>
          </p:cNvPr>
          <p:cNvSpPr txBox="1"/>
          <p:nvPr/>
        </p:nvSpPr>
        <p:spPr>
          <a:xfrm>
            <a:off x="745499" y="116282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➂画面右下の　　　　　  をクリックします。</a:t>
            </a:r>
          </a:p>
        </p:txBody>
      </p:sp>
      <p:pic>
        <p:nvPicPr>
          <p:cNvPr id="27" name="図 26">
            <a:extLst>
              <a:ext uri="{FF2B5EF4-FFF2-40B4-BE49-F238E27FC236}">
                <a16:creationId xmlns:a16="http://schemas.microsoft.com/office/drawing/2014/main" id="{F70F99E5-CE21-FEFF-721B-CE2EEBE442DD}"/>
              </a:ext>
            </a:extLst>
          </p:cNvPr>
          <p:cNvPicPr>
            <a:picLocks noChangeAspect="1"/>
          </p:cNvPicPr>
          <p:nvPr/>
        </p:nvPicPr>
        <p:blipFill>
          <a:blip r:embed="rId2"/>
          <a:stretch>
            <a:fillRect/>
          </a:stretch>
        </p:blipFill>
        <p:spPr>
          <a:xfrm>
            <a:off x="961132" y="1509257"/>
            <a:ext cx="3441143" cy="3431169"/>
          </a:xfrm>
          <a:prstGeom prst="rect">
            <a:avLst/>
          </a:prstGeom>
        </p:spPr>
      </p:pic>
      <p:pic>
        <p:nvPicPr>
          <p:cNvPr id="29" name="図 28">
            <a:extLst>
              <a:ext uri="{FF2B5EF4-FFF2-40B4-BE49-F238E27FC236}">
                <a16:creationId xmlns:a16="http://schemas.microsoft.com/office/drawing/2014/main" id="{F4B4FE3A-51E3-C70F-F2CD-D4AA05D6E33A}"/>
              </a:ext>
            </a:extLst>
          </p:cNvPr>
          <p:cNvPicPr>
            <a:picLocks noChangeAspect="1"/>
          </p:cNvPicPr>
          <p:nvPr/>
        </p:nvPicPr>
        <p:blipFill>
          <a:blip r:embed="rId3"/>
          <a:stretch>
            <a:fillRect/>
          </a:stretch>
        </p:blipFill>
        <p:spPr>
          <a:xfrm>
            <a:off x="4682282" y="3423412"/>
            <a:ext cx="3829951" cy="151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図 30">
            <a:extLst>
              <a:ext uri="{FF2B5EF4-FFF2-40B4-BE49-F238E27FC236}">
                <a16:creationId xmlns:a16="http://schemas.microsoft.com/office/drawing/2014/main" id="{A92D0991-549A-B8BE-7809-86C09797E074}"/>
              </a:ext>
            </a:extLst>
          </p:cNvPr>
          <p:cNvPicPr>
            <a:picLocks noChangeAspect="1"/>
          </p:cNvPicPr>
          <p:nvPr/>
        </p:nvPicPr>
        <p:blipFill>
          <a:blip r:embed="rId4"/>
          <a:stretch>
            <a:fillRect/>
          </a:stretch>
        </p:blipFill>
        <p:spPr>
          <a:xfrm>
            <a:off x="1787359" y="1157729"/>
            <a:ext cx="722928" cy="253659"/>
          </a:xfrm>
          <a:prstGeom prst="rect">
            <a:avLst/>
          </a:prstGeom>
        </p:spPr>
      </p:pic>
      <p:cxnSp>
        <p:nvCxnSpPr>
          <p:cNvPr id="39" name="直線矢印コネクタ 38">
            <a:extLst>
              <a:ext uri="{FF2B5EF4-FFF2-40B4-BE49-F238E27FC236}">
                <a16:creationId xmlns:a16="http://schemas.microsoft.com/office/drawing/2014/main" id="{620A05FA-6297-865C-07D2-1149CA2B2E9B}"/>
              </a:ext>
            </a:extLst>
          </p:cNvPr>
          <p:cNvCxnSpPr>
            <a:cxnSpLocks/>
          </p:cNvCxnSpPr>
          <p:nvPr/>
        </p:nvCxnSpPr>
        <p:spPr>
          <a:xfrm>
            <a:off x="4281740" y="4738073"/>
            <a:ext cx="400542" cy="66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55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a:extLst>
              <a:ext uri="{FF2B5EF4-FFF2-40B4-BE49-F238E27FC236}">
                <a16:creationId xmlns:a16="http://schemas.microsoft.com/office/drawing/2014/main" id="{1E4506CA-9913-654D-8A92-F93F2A9E014A}"/>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メイリオ" panose="020B0604030504040204" pitchFamily="50" charset="-128"/>
                <a:ea typeface="メイリオ" panose="020B0604030504040204" pitchFamily="50" charset="-128"/>
              </a:rPr>
              <a:t>© </a:t>
            </a:r>
            <a:r>
              <a:rPr lang="en-US" altLang="ja-JP" sz="900" dirty="0" err="1">
                <a:solidFill>
                  <a:schemeClr val="accent4"/>
                </a:solidFill>
                <a:latin typeface="メイリオ" panose="020B0604030504040204" pitchFamily="50" charset="-128"/>
                <a:ea typeface="メイリオ" panose="020B0604030504040204" pitchFamily="50" charset="-128"/>
              </a:rPr>
              <a:t>kaonavi</a:t>
            </a:r>
            <a:r>
              <a:rPr lang="en-US" altLang="ja-JP" sz="900" dirty="0">
                <a:solidFill>
                  <a:schemeClr val="accent4"/>
                </a:solidFill>
                <a:latin typeface="メイリオ" panose="020B0604030504040204" pitchFamily="50" charset="-128"/>
                <a:ea typeface="メイリオ" panose="020B0604030504040204" pitchFamily="50" charset="-128"/>
              </a:rPr>
              <a:t>, inc.</a:t>
            </a:r>
            <a:endParaRPr lang="ja-JP" altLang="en-US" sz="900" dirty="0">
              <a:solidFill>
                <a:schemeClr val="accent4"/>
              </a:solidFill>
              <a:latin typeface="メイリオ" panose="020B0604030504040204" pitchFamily="50" charset="-128"/>
              <a:ea typeface="メイリオ" panose="020B0604030504040204" pitchFamily="50" charset="-128"/>
            </a:endParaRPr>
          </a:p>
        </p:txBody>
      </p:sp>
      <p:sp>
        <p:nvSpPr>
          <p:cNvPr id="9" name="Google Shape;69;p3">
            <a:extLst>
              <a:ext uri="{FF2B5EF4-FFF2-40B4-BE49-F238E27FC236}">
                <a16:creationId xmlns:a16="http://schemas.microsoft.com/office/drawing/2014/main" id="{F1B4A4A0-D33F-4C77-A443-1777D17F9A8F}"/>
              </a:ext>
            </a:extLst>
          </p:cNvPr>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dirty="0">
                <a:solidFill>
                  <a:srgbClr val="447FE0"/>
                </a:solidFill>
                <a:latin typeface="Arial"/>
                <a:ea typeface="Arial"/>
                <a:cs typeface="Arial"/>
                <a:sym typeface="Arial"/>
              </a:rPr>
              <a:t>INDEX</a:t>
            </a:r>
            <a:endParaRPr sz="5100" b="1" i="0" u="none" strike="noStrike" cap="none" dirty="0">
              <a:solidFill>
                <a:srgbClr val="447FE0"/>
              </a:solidFill>
              <a:latin typeface="Arial"/>
              <a:ea typeface="Arial"/>
              <a:cs typeface="Arial"/>
              <a:sym typeface="Arial"/>
            </a:endParaRPr>
          </a:p>
        </p:txBody>
      </p:sp>
      <p:sp>
        <p:nvSpPr>
          <p:cNvPr id="10" name="Google Shape;70;p3">
            <a:extLst>
              <a:ext uri="{FF2B5EF4-FFF2-40B4-BE49-F238E27FC236}">
                <a16:creationId xmlns:a16="http://schemas.microsoft.com/office/drawing/2014/main" id="{0B03C4AA-C124-445F-9D09-D569BAE30C03}"/>
              </a:ext>
            </a:extLst>
          </p:cNvPr>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r>
              <a:rPr lang="ja-JP" altLang="en-US" sz="2800" b="1" dirty="0">
                <a:solidFill>
                  <a:schemeClr val="dk1"/>
                </a:solidFill>
                <a:latin typeface="Meiryo"/>
                <a:ea typeface="Meiryo"/>
                <a:cs typeface="Meiryo"/>
                <a:sym typeface="Meiryo"/>
              </a:rPr>
              <a:t>スマートレビュー</a:t>
            </a:r>
            <a:endParaRPr lang="en-US" altLang="ja-JP" sz="2800" b="1" dirty="0">
              <a:solidFill>
                <a:schemeClr val="dk1"/>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71D4477E-435A-4C23-9178-6146040C6F5A}"/>
              </a:ext>
            </a:extLst>
          </p:cNvPr>
          <p:cNvSpPr txBox="1"/>
          <p:nvPr/>
        </p:nvSpPr>
        <p:spPr>
          <a:xfrm>
            <a:off x="1078854" y="3254476"/>
            <a:ext cx="3993401" cy="923330"/>
          </a:xfrm>
          <a:prstGeom prst="rect">
            <a:avLst/>
          </a:prstGeom>
          <a:noFill/>
        </p:spPr>
        <p:txBody>
          <a:bodyPr wrap="none" rtlCol="0">
            <a:spAutoFit/>
          </a:bodyPr>
          <a:lstStyle/>
          <a:p>
            <a:pPr marL="342900" indent="-342900">
              <a:buFont typeface="+mj-lt"/>
              <a:buAutoNum type="arabicPeriod"/>
            </a:pPr>
            <a:r>
              <a:rPr lang="ja-JP" altLang="en-US" sz="1800" u="sng" dirty="0">
                <a:latin typeface="メイリオ" panose="020B0604030504040204" pitchFamily="50" charset="-128"/>
                <a:ea typeface="メイリオ" panose="020B0604030504040204" pitchFamily="50" charset="-128"/>
              </a:rPr>
              <a:t>スマートレビュー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sz="1800" u="sng" dirty="0">
                <a:latin typeface="メイリオ" panose="020B0604030504040204" pitchFamily="50" charset="-128"/>
                <a:ea typeface="メイリオ" panose="020B0604030504040204" pitchFamily="50" charset="-128"/>
              </a:rPr>
              <a:t>評価入力ページまでアクセスする</a:t>
            </a:r>
            <a:endParaRPr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入力と確定を行う</a:t>
            </a:r>
            <a:endParaRPr kumimoji="1" lang="en-US" altLang="ja-JP" sz="1800"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4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9F4E8605-FCBF-661F-6FF7-44F5F21BB06C}"/>
              </a:ext>
            </a:extLst>
          </p:cNvPr>
          <p:cNvSpPr/>
          <p:nvPr/>
        </p:nvSpPr>
        <p:spPr>
          <a:xfrm>
            <a:off x="481950" y="1767808"/>
            <a:ext cx="6334843" cy="3403240"/>
          </a:xfrm>
          <a:prstGeom prst="roundRect">
            <a:avLst>
              <a:gd name="adj" fmla="val 9366"/>
            </a:avLst>
          </a:prstGeom>
          <a:solidFill>
            <a:schemeClr val="accent1">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3C081E3-CED5-DB30-C103-AB7D8068EE89}"/>
              </a:ext>
            </a:extLst>
          </p:cNvPr>
          <p:cNvSpPr/>
          <p:nvPr/>
        </p:nvSpPr>
        <p:spPr>
          <a:xfrm>
            <a:off x="547651" y="1949385"/>
            <a:ext cx="5548350" cy="369332"/>
          </a:xfrm>
          <a:prstGeom prst="rect">
            <a:avLst/>
          </a:prstGeom>
        </p:spPr>
        <p:txBody>
          <a:bodyPr wrap="square">
            <a:spAutoFit/>
          </a:bodyPr>
          <a:lstStyle/>
          <a:p>
            <a:r>
              <a:rPr lang="ja-JP" altLang="en-US" b="1" dirty="0">
                <a:solidFill>
                  <a:schemeClr val="accent1"/>
                </a:solidFill>
                <a:latin typeface="メイリオ" panose="020B0604030504040204" pitchFamily="50" charset="-128"/>
                <a:ea typeface="メイリオ" panose="020B0604030504040204" pitchFamily="50" charset="-128"/>
              </a:rPr>
              <a:t>●</a:t>
            </a:r>
            <a:r>
              <a:rPr lang="en-US" altLang="ja-JP" b="1" dirty="0">
                <a:solidFill>
                  <a:schemeClr val="accent1"/>
                </a:solidFill>
                <a:latin typeface="メイリオ" panose="020B0604030504040204" pitchFamily="50" charset="-128"/>
                <a:ea typeface="メイリオ" panose="020B0604030504040204" pitchFamily="50" charset="-128"/>
              </a:rPr>
              <a:t> </a:t>
            </a:r>
            <a:r>
              <a:rPr lang="ja-JP" altLang="en-US" b="1" dirty="0">
                <a:solidFill>
                  <a:schemeClr val="accent1"/>
                </a:solidFill>
                <a:latin typeface="メイリオ" panose="020B0604030504040204" pitchFamily="50" charset="-128"/>
                <a:ea typeface="メイリオ" panose="020B0604030504040204" pitchFamily="50" charset="-128"/>
              </a:rPr>
              <a:t>スマートレビューで出来ること</a:t>
            </a:r>
            <a:endParaRPr lang="en-US" altLang="ja-JP" b="1" dirty="0">
              <a:solidFill>
                <a:schemeClr val="accent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D64883F4-7A9E-DE6C-7A59-B58E2D20715B}"/>
              </a:ext>
            </a:extLst>
          </p:cNvPr>
          <p:cNvSpPr/>
          <p:nvPr/>
        </p:nvSpPr>
        <p:spPr>
          <a:xfrm>
            <a:off x="980508" y="2606532"/>
            <a:ext cx="5543149" cy="121187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進捗管理の一元化</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marL="342900" lvl="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承認作業の効率化（</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評価の進捗管理もスムーズ</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endParaRPr>
          </a:p>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顔写真を見ながら評価できる</a:t>
            </a:r>
            <a:endPar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p:txBody>
      </p:sp>
      <p:sp>
        <p:nvSpPr>
          <p:cNvPr id="25" name="正方形/長方形 24">
            <a:extLst>
              <a:ext uri="{FF2B5EF4-FFF2-40B4-BE49-F238E27FC236}">
                <a16:creationId xmlns:a16="http://schemas.microsoft.com/office/drawing/2014/main" id="{AFB85EA7-15FD-B5A9-8E6E-635F274156A3}"/>
              </a:ext>
            </a:extLst>
          </p:cNvPr>
          <p:cNvSpPr/>
          <p:nvPr/>
        </p:nvSpPr>
        <p:spPr>
          <a:xfrm>
            <a:off x="980508" y="4120008"/>
            <a:ext cx="5543149" cy="800219"/>
          </a:xfrm>
          <a:prstGeom prst="rect">
            <a:avLst/>
          </a:prstGeom>
        </p:spPr>
        <p:txBody>
          <a:bodyPr wrap="square">
            <a:spAutoFit/>
          </a:bodyPr>
          <a:lstStyle/>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提出作業の効率化（</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 「確定」ボタン一つで提出完了</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過去の評価を見ながら入力できる</a:t>
            </a:r>
          </a:p>
        </p:txBody>
      </p:sp>
      <p:sp>
        <p:nvSpPr>
          <p:cNvPr id="26" name="テキスト ボックス 25">
            <a:extLst>
              <a:ext uri="{FF2B5EF4-FFF2-40B4-BE49-F238E27FC236}">
                <a16:creationId xmlns:a16="http://schemas.microsoft.com/office/drawing/2014/main" id="{387DA5BE-45AF-7105-562E-B05534F2CBDC}"/>
              </a:ext>
            </a:extLst>
          </p:cNvPr>
          <p:cNvSpPr txBox="1"/>
          <p:nvPr/>
        </p:nvSpPr>
        <p:spPr>
          <a:xfrm>
            <a:off x="730631" y="2375895"/>
            <a:ext cx="5919551" cy="338554"/>
          </a:xfrm>
          <a:prstGeom prst="rect">
            <a:avLst/>
          </a:prstGeom>
          <a:noFill/>
        </p:spPr>
        <p:txBody>
          <a:bodyPr wrap="square" rtlCol="0">
            <a:spAutoFit/>
          </a:bodyPr>
          <a:lstStyle/>
          <a:p>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●評価者（</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マネジメント層・上司の方</a:t>
            </a:r>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）の操作</a:t>
            </a:r>
          </a:p>
        </p:txBody>
      </p:sp>
      <p:sp>
        <p:nvSpPr>
          <p:cNvPr id="27" name="テキスト ボックス 26">
            <a:extLst>
              <a:ext uri="{FF2B5EF4-FFF2-40B4-BE49-F238E27FC236}">
                <a16:creationId xmlns:a16="http://schemas.microsoft.com/office/drawing/2014/main" id="{DA5E8E42-C91B-AEA5-87B1-7410A68D5342}"/>
              </a:ext>
            </a:extLst>
          </p:cNvPr>
          <p:cNvSpPr txBox="1"/>
          <p:nvPr/>
        </p:nvSpPr>
        <p:spPr>
          <a:xfrm>
            <a:off x="730632" y="3893461"/>
            <a:ext cx="5794860" cy="338554"/>
          </a:xfrm>
          <a:prstGeom prst="rect">
            <a:avLst/>
          </a:prstGeom>
          <a:noFill/>
        </p:spPr>
        <p:txBody>
          <a:bodyPr wrap="square" rtlCol="0">
            <a:spAutoFit/>
          </a:bodyPr>
          <a:lstStyle/>
          <a:p>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●被評価者</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の操作</a:t>
            </a:r>
            <a:endPar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endParaRPr>
          </a:p>
        </p:txBody>
      </p:sp>
      <p:sp>
        <p:nvSpPr>
          <p:cNvPr id="10" name="Google Shape;76;p5">
            <a:extLst>
              <a:ext uri="{FF2B5EF4-FFF2-40B4-BE49-F238E27FC236}">
                <a16:creationId xmlns:a16="http://schemas.microsoft.com/office/drawing/2014/main" id="{E44292A9-04AA-49E6-A20A-6437690130D5}"/>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
        <p:nvSpPr>
          <p:cNvPr id="11" name="Google Shape;78;p5">
            <a:extLst>
              <a:ext uri="{FF2B5EF4-FFF2-40B4-BE49-F238E27FC236}">
                <a16:creationId xmlns:a16="http://schemas.microsoft.com/office/drawing/2014/main" id="{AEA3447E-7972-4E81-92BB-ABE67DC46F2C}"/>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2" name="Google Shape;77;p5">
            <a:extLst>
              <a:ext uri="{FF2B5EF4-FFF2-40B4-BE49-F238E27FC236}">
                <a16:creationId xmlns:a16="http://schemas.microsoft.com/office/drawing/2014/main" id="{3F29BFEE-6C52-490A-BB45-5ED2A27B7C8C}"/>
              </a:ext>
            </a:extLst>
          </p:cNvPr>
          <p:cNvSpPr txBox="1"/>
          <p:nvPr/>
        </p:nvSpPr>
        <p:spPr>
          <a:xfrm>
            <a:off x="547650" y="928746"/>
            <a:ext cx="11398544" cy="523180"/>
          </a:xfrm>
          <a:prstGeom prst="rect">
            <a:avLst/>
          </a:prstGeom>
          <a:noFill/>
          <a:ln>
            <a:noFill/>
          </a:ln>
        </p:spPr>
        <p:txBody>
          <a:bodyPr spcFirstLastPara="1" wrap="square" lIns="91425" tIns="45700" rIns="91425" bIns="45700" anchor="t" anchorCtr="0">
            <a:spAutoFit/>
          </a:bodyPr>
          <a:lstStyle/>
          <a:p>
            <a:pPr lvl="0"/>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「スマートレビュー」は、評価制度をスムーズに運用するための評価ワークフロー機能です。</a:t>
            </a:r>
            <a:endPar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lvl="0"/>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紙や</a:t>
            </a:r>
            <a:r>
              <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Excel</a:t>
            </a:r>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を使用する煩雑な評価制度をクラウド化することで、評価制度の効率的な運用が実現できます。</a:t>
            </a:r>
          </a:p>
        </p:txBody>
      </p:sp>
      <p:sp>
        <p:nvSpPr>
          <p:cNvPr id="14" name="正方形/長方形 13">
            <a:extLst>
              <a:ext uri="{FF2B5EF4-FFF2-40B4-BE49-F238E27FC236}">
                <a16:creationId xmlns:a16="http://schemas.microsoft.com/office/drawing/2014/main" id="{CEFF3DB2-6CD9-4C59-8486-5B1820850E48}"/>
              </a:ext>
            </a:extLst>
          </p:cNvPr>
          <p:cNvSpPr/>
          <p:nvPr/>
        </p:nvSpPr>
        <p:spPr>
          <a:xfrm>
            <a:off x="1227515" y="5425654"/>
            <a:ext cx="5198849" cy="707886"/>
          </a:xfrm>
          <a:prstGeom prst="rect">
            <a:avLst/>
          </a:prstGeom>
        </p:spPr>
        <p:txBody>
          <a:bodyPr wrap="square">
            <a:spAutoFit/>
          </a:bodyPr>
          <a:lstStyle/>
          <a:p>
            <a:r>
              <a:rPr lang="ja-JP" altLang="en-US" sz="2000" b="1" dirty="0">
                <a:solidFill>
                  <a:schemeClr val="tx1">
                    <a:lumMod val="90000"/>
                    <a:lumOff val="10000"/>
                  </a:schemeClr>
                </a:solidFill>
                <a:latin typeface="メイリオ" panose="020B0604030504040204" pitchFamily="50" charset="-128"/>
                <a:ea typeface="メイリオ" panose="020B0604030504040204" pitchFamily="50" charset="-128"/>
              </a:rPr>
              <a:t>評価運用の効率化で社員面談時間が充実。</a:t>
            </a:r>
            <a:endParaRPr lang="en-US" altLang="ja-JP" sz="2000" b="1"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90000"/>
                    <a:lumOff val="10000"/>
                  </a:schemeClr>
                </a:solidFill>
                <a:latin typeface="メイリオ" panose="020B0604030504040204" pitchFamily="50" charset="-128"/>
                <a:ea typeface="メイリオ" panose="020B0604030504040204" pitchFamily="50" charset="-128"/>
              </a:rPr>
              <a:t>評価の「質」も向上！</a:t>
            </a:r>
            <a:endParaRPr lang="en-US" altLang="ja-JP" sz="2000" b="1" dirty="0">
              <a:solidFill>
                <a:schemeClr val="tx1">
                  <a:lumMod val="90000"/>
                  <a:lumOff val="10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5A42919-8142-4BD1-8E82-02BF17194E7A}"/>
              </a:ext>
            </a:extLst>
          </p:cNvPr>
          <p:cNvPicPr>
            <a:picLocks noChangeAspect="1"/>
          </p:cNvPicPr>
          <p:nvPr/>
        </p:nvPicPr>
        <p:blipFill>
          <a:blip r:embed="rId2"/>
          <a:stretch>
            <a:fillRect/>
          </a:stretch>
        </p:blipFill>
        <p:spPr>
          <a:xfrm>
            <a:off x="7078027" y="1766507"/>
            <a:ext cx="4735890" cy="3970099"/>
          </a:xfrm>
          <a:prstGeom prst="rect">
            <a:avLst/>
          </a:prstGeom>
        </p:spPr>
      </p:pic>
      <p:sp>
        <p:nvSpPr>
          <p:cNvPr id="4" name="四角形: 角を丸くする 3">
            <a:extLst>
              <a:ext uri="{FF2B5EF4-FFF2-40B4-BE49-F238E27FC236}">
                <a16:creationId xmlns:a16="http://schemas.microsoft.com/office/drawing/2014/main" id="{8A6D8DEB-5037-0BAA-B4C2-4A1D009C8D54}"/>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Tree>
    <p:extLst>
      <p:ext uri="{BB962C8B-B14F-4D97-AF65-F5344CB8AC3E}">
        <p14:creationId xmlns:p14="http://schemas.microsoft.com/office/powerpoint/2010/main" val="218358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452;p29">
            <a:extLst>
              <a:ext uri="{FF2B5EF4-FFF2-40B4-BE49-F238E27FC236}">
                <a16:creationId xmlns:a16="http://schemas.microsoft.com/office/drawing/2014/main" id="{09768312-4242-8B64-C885-48999C2C16B7}"/>
              </a:ext>
            </a:extLst>
          </p:cNvPr>
          <p:cNvSpPr/>
          <p:nvPr/>
        </p:nvSpPr>
        <p:spPr>
          <a:xfrm>
            <a:off x="4904332" y="1885068"/>
            <a:ext cx="69478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●閲覧できる評価者の範囲</a:t>
            </a:r>
          </a:p>
        </p:txBody>
      </p:sp>
      <p:sp>
        <p:nvSpPr>
          <p:cNvPr id="25" name="正方形/長方形 24">
            <a:extLst>
              <a:ext uri="{FF2B5EF4-FFF2-40B4-BE49-F238E27FC236}">
                <a16:creationId xmlns:a16="http://schemas.microsoft.com/office/drawing/2014/main" id="{F55983EB-03C7-DF19-648E-449ABEE70A6E}"/>
              </a:ext>
            </a:extLst>
          </p:cNvPr>
          <p:cNvSpPr/>
          <p:nvPr/>
        </p:nvSpPr>
        <p:spPr>
          <a:xfrm>
            <a:off x="4673286" y="2233186"/>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8F267B02-B350-662E-1306-38B59989A993}"/>
              </a:ext>
            </a:extLst>
          </p:cNvPr>
          <p:cNvSpPr/>
          <p:nvPr/>
        </p:nvSpPr>
        <p:spPr>
          <a:xfrm>
            <a:off x="4711386" y="3312837"/>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a:extLst>
              <a:ext uri="{FF2B5EF4-FFF2-40B4-BE49-F238E27FC236}">
                <a16:creationId xmlns:a16="http://schemas.microsoft.com/office/drawing/2014/main" id="{CE3D1E43-EEC6-9C68-8E9A-093C3A6C7C52}"/>
              </a:ext>
            </a:extLst>
          </p:cNvPr>
          <p:cNvSpPr/>
          <p:nvPr/>
        </p:nvSpPr>
        <p:spPr>
          <a:xfrm>
            <a:off x="4711386" y="4431257"/>
            <a:ext cx="40155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a:t>
            </a:r>
            <a:r>
              <a:rPr kumimoji="1" lang="ja-JP" altLang="en-US" sz="1200" kern="1200">
                <a:solidFill>
                  <a:schemeClr val="tx1">
                    <a:lumMod val="90000"/>
                    <a:lumOff val="10000"/>
                  </a:schemeClr>
                </a:solidFill>
                <a:latin typeface="メイリオ" panose="020B0604030504040204" pitchFamily="50" charset="-128"/>
                <a:ea typeface="メイリオ" panose="020B0604030504040204" pitchFamily="50" charset="-128"/>
                <a:cs typeface="+mn-cs"/>
              </a:rPr>
              <a:t>あ</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り</a:t>
            </a: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a:t>
            </a:r>
            <a:r>
              <a:rPr kumimoji="1" lang="ja-JP" altLang="en-US" sz="1200" kern="1200">
                <a:solidFill>
                  <a:schemeClr val="tx1">
                    <a:lumMod val="90000"/>
                    <a:lumOff val="10000"/>
                  </a:schemeClr>
                </a:solidFill>
                <a:latin typeface="メイリオ" panose="020B0604030504040204" pitchFamily="50" charset="-128"/>
                <a:ea typeface="メイリオ" panose="020B0604030504040204" pitchFamily="50" charset="-128"/>
                <a:cs typeface="+mn-cs"/>
              </a:rPr>
              <a:t>あ</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32" name="Google Shape;159;g125f8f40711_0_119">
            <a:extLst>
              <a:ext uri="{FF2B5EF4-FFF2-40B4-BE49-F238E27FC236}">
                <a16:creationId xmlns:a16="http://schemas.microsoft.com/office/drawing/2014/main" id="{B740536A-4DDB-40BE-A2F0-643A09F7E87E}"/>
              </a:ext>
            </a:extLst>
          </p:cNvPr>
          <p:cNvSpPr txBox="1"/>
          <p:nvPr/>
        </p:nvSpPr>
        <p:spPr>
          <a:xfrm>
            <a:off x="999061" y="109907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28C80ED0-AE7E-4C26-BA65-F07C013A0F94}"/>
              </a:ext>
            </a:extLst>
          </p:cNvPr>
          <p:cNvPicPr preferRelativeResize="0"/>
          <p:nvPr/>
        </p:nvPicPr>
        <p:blipFill rotWithShape="1">
          <a:blip r:embed="rId2">
            <a:alphaModFix/>
          </a:blip>
          <a:srcRect/>
          <a:stretch/>
        </p:blipFill>
        <p:spPr>
          <a:xfrm>
            <a:off x="673950" y="1068763"/>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7DF3FCA3-C8FC-4B90-9539-C9FDB66F1892}"/>
              </a:ext>
            </a:extLst>
          </p:cNvPr>
          <p:cNvSpPr txBox="1"/>
          <p:nvPr/>
        </p:nvSpPr>
        <p:spPr>
          <a:xfrm>
            <a:off x="1734057" y="1095451"/>
            <a:ext cx="8886600" cy="400069"/>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Meiryo"/>
                <a:ea typeface="Meiryo"/>
                <a:cs typeface="Meiryo"/>
                <a:sym typeface="Meiryo"/>
              </a:rPr>
              <a:t>管理者によって制限されている場合があります</a:t>
            </a:r>
            <a:r>
              <a:rPr lang="ja-JP" altLang="en-US" sz="2000" b="1" i="1" dirty="0">
                <a:solidFill>
                  <a:srgbClr val="C96F06"/>
                </a:solidFill>
                <a:latin typeface="Meiryo"/>
                <a:ea typeface="Meiryo"/>
                <a:cs typeface="Meiryo"/>
                <a:sym typeface="Meiryo"/>
              </a:rPr>
              <a:t>　</a:t>
            </a:r>
            <a:r>
              <a:rPr lang="ja-JP" altLang="en-US" sz="2000" b="1" i="1" u="none" strike="noStrike" cap="none" dirty="0">
                <a:solidFill>
                  <a:srgbClr val="C96F06"/>
                </a:solidFill>
                <a:latin typeface="Meiryo"/>
                <a:ea typeface="Meiryo"/>
                <a:cs typeface="Meiryo"/>
                <a:sym typeface="Meiryo"/>
              </a:rPr>
              <a:t>　</a:t>
            </a:r>
            <a:endParaRPr lang="ja-JP" altLang="en-US" sz="1800" b="1" i="0" u="none" strike="noStrike" cap="none" dirty="0">
              <a:solidFill>
                <a:srgbClr val="C96F06"/>
              </a:solidFill>
              <a:latin typeface="Meiryo"/>
              <a:ea typeface="Meiryo"/>
              <a:cs typeface="Meiryo"/>
              <a:sym typeface="Meiryo"/>
            </a:endParaRPr>
          </a:p>
        </p:txBody>
      </p:sp>
      <p:sp>
        <p:nvSpPr>
          <p:cNvPr id="35" name="Google Shape;448;p29">
            <a:extLst>
              <a:ext uri="{FF2B5EF4-FFF2-40B4-BE49-F238E27FC236}">
                <a16:creationId xmlns:a16="http://schemas.microsoft.com/office/drawing/2014/main" id="{D37E6076-1ADC-4E0F-85F3-ACF5F0AB9A07}"/>
              </a:ext>
            </a:extLst>
          </p:cNvPr>
          <p:cNvSpPr/>
          <p:nvPr/>
        </p:nvSpPr>
        <p:spPr>
          <a:xfrm>
            <a:off x="407505" y="935906"/>
            <a:ext cx="11248580" cy="536630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 name="Google Shape;160;g125f8f40711_0_119">
            <a:extLst>
              <a:ext uri="{FF2B5EF4-FFF2-40B4-BE49-F238E27FC236}">
                <a16:creationId xmlns:a16="http://schemas.microsoft.com/office/drawing/2014/main" id="{4591F7E7-312E-46FD-92E7-99F79A378CE1}"/>
              </a:ext>
            </a:extLst>
          </p:cNvPr>
          <p:cNvSpPr txBox="1"/>
          <p:nvPr/>
        </p:nvSpPr>
        <p:spPr>
          <a:xfrm>
            <a:off x="777600" y="1496357"/>
            <a:ext cx="10636800" cy="276959"/>
          </a:xfrm>
          <a:prstGeom prst="rect">
            <a:avLst/>
          </a:prstGeom>
          <a:noFill/>
          <a:ln>
            <a:noFill/>
          </a:ln>
        </p:spPr>
        <p:txBody>
          <a:bodyPr spcFirstLastPara="1" wrap="square" lIns="91425" tIns="45700" rIns="91425" bIns="45700" anchor="t" anchorCtr="0">
            <a:spAutoFit/>
          </a:bodyPr>
          <a:lstStyle/>
          <a:p>
            <a:pPr lvl="0"/>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管理者により機能・メニューの利用が制限されている場合、一部の画面表示が異なることがあります。</a:t>
            </a:r>
          </a:p>
        </p:txBody>
      </p:sp>
      <p:sp>
        <p:nvSpPr>
          <p:cNvPr id="37" name="Google Shape;452;p29">
            <a:extLst>
              <a:ext uri="{FF2B5EF4-FFF2-40B4-BE49-F238E27FC236}">
                <a16:creationId xmlns:a16="http://schemas.microsoft.com/office/drawing/2014/main" id="{F40A22E5-C83C-4D50-9DFD-D9E3E90E5D96}"/>
              </a:ext>
            </a:extLst>
          </p:cNvPr>
          <p:cNvSpPr/>
          <p:nvPr/>
        </p:nvSpPr>
        <p:spPr>
          <a:xfrm>
            <a:off x="732975" y="1885068"/>
            <a:ext cx="4001585"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●選択できる操作メニュー</a:t>
            </a:r>
          </a:p>
        </p:txBody>
      </p:sp>
      <p:sp>
        <p:nvSpPr>
          <p:cNvPr id="39" name="正方形/長方形 38">
            <a:extLst>
              <a:ext uri="{FF2B5EF4-FFF2-40B4-BE49-F238E27FC236}">
                <a16:creationId xmlns:a16="http://schemas.microsoft.com/office/drawing/2014/main" id="{A4B7D237-9515-4FDA-BBD0-A7A3C7059F28}"/>
              </a:ext>
            </a:extLst>
          </p:cNvPr>
          <p:cNvSpPr/>
          <p:nvPr/>
        </p:nvSpPr>
        <p:spPr>
          <a:xfrm>
            <a:off x="542694" y="2243110"/>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・イベント</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grpSp>
        <p:nvGrpSpPr>
          <p:cNvPr id="40" name="グループ化 39">
            <a:extLst>
              <a:ext uri="{FF2B5EF4-FFF2-40B4-BE49-F238E27FC236}">
                <a16:creationId xmlns:a16="http://schemas.microsoft.com/office/drawing/2014/main" id="{7C4F22E3-939E-499F-BAD6-C7ABFEB71D11}"/>
              </a:ext>
            </a:extLst>
          </p:cNvPr>
          <p:cNvGrpSpPr/>
          <p:nvPr/>
        </p:nvGrpSpPr>
        <p:grpSpPr>
          <a:xfrm>
            <a:off x="915462" y="2570415"/>
            <a:ext cx="2032000" cy="1306286"/>
            <a:chOff x="1384071" y="4466588"/>
            <a:chExt cx="2032000" cy="1306286"/>
          </a:xfrm>
        </p:grpSpPr>
        <p:grpSp>
          <p:nvGrpSpPr>
            <p:cNvPr id="41" name="グループ化 40">
              <a:extLst>
                <a:ext uri="{FF2B5EF4-FFF2-40B4-BE49-F238E27FC236}">
                  <a16:creationId xmlns:a16="http://schemas.microsoft.com/office/drawing/2014/main" id="{3BAA1785-D359-461D-BC90-E6ACCC26B090}"/>
                </a:ext>
              </a:extLst>
            </p:cNvPr>
            <p:cNvGrpSpPr/>
            <p:nvPr/>
          </p:nvGrpSpPr>
          <p:grpSpPr>
            <a:xfrm>
              <a:off x="1384071" y="4466588"/>
              <a:ext cx="2032000" cy="1306286"/>
              <a:chOff x="1506117" y="4853266"/>
              <a:chExt cx="2032000" cy="1306286"/>
            </a:xfrm>
          </p:grpSpPr>
          <p:pic>
            <p:nvPicPr>
              <p:cNvPr id="53" name="図 52">
                <a:extLst>
                  <a:ext uri="{FF2B5EF4-FFF2-40B4-BE49-F238E27FC236}">
                    <a16:creationId xmlns:a16="http://schemas.microsoft.com/office/drawing/2014/main" id="{1821B3FD-7C70-44A8-80E5-F688F849A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117" y="4853266"/>
                <a:ext cx="2032000" cy="1306286"/>
              </a:xfrm>
              <a:prstGeom prst="rect">
                <a:avLst/>
              </a:prstGeom>
              <a:ln w="12700">
                <a:solidFill>
                  <a:schemeClr val="bg1">
                    <a:lumMod val="50000"/>
                  </a:schemeClr>
                </a:solidFill>
              </a:ln>
            </p:spPr>
          </p:pic>
          <p:pic>
            <p:nvPicPr>
              <p:cNvPr id="54" name="図 53">
                <a:extLst>
                  <a:ext uri="{FF2B5EF4-FFF2-40B4-BE49-F238E27FC236}">
                    <a16:creationId xmlns:a16="http://schemas.microsoft.com/office/drawing/2014/main" id="{FA942E5D-A881-4D04-AD20-57365041A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3612" y="4941176"/>
                <a:ext cx="316929" cy="279253"/>
              </a:xfrm>
              <a:prstGeom prst="rect">
                <a:avLst/>
              </a:prstGeom>
            </p:spPr>
          </p:pic>
        </p:grpSp>
        <p:sp>
          <p:nvSpPr>
            <p:cNvPr id="52" name="正方形/長方形 51">
              <a:extLst>
                <a:ext uri="{FF2B5EF4-FFF2-40B4-BE49-F238E27FC236}">
                  <a16:creationId xmlns:a16="http://schemas.microsoft.com/office/drawing/2014/main" id="{56B0EAC4-7E7E-450F-BAEC-00D913581D3C}"/>
                </a:ext>
              </a:extLst>
            </p:cNvPr>
            <p:cNvSpPr/>
            <p:nvPr/>
          </p:nvSpPr>
          <p:spPr>
            <a:xfrm>
              <a:off x="3033726" y="4470687"/>
              <a:ext cx="359542" cy="406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56" name="グループ化 55">
            <a:extLst>
              <a:ext uri="{FF2B5EF4-FFF2-40B4-BE49-F238E27FC236}">
                <a16:creationId xmlns:a16="http://schemas.microsoft.com/office/drawing/2014/main" id="{9179E028-CC52-48DF-8E20-F6B81759D517}"/>
              </a:ext>
            </a:extLst>
          </p:cNvPr>
          <p:cNvGrpSpPr/>
          <p:nvPr/>
        </p:nvGrpSpPr>
        <p:grpSpPr>
          <a:xfrm>
            <a:off x="526298" y="4063733"/>
            <a:ext cx="2500055" cy="1970894"/>
            <a:chOff x="584299" y="6592720"/>
            <a:chExt cx="2500055" cy="1970894"/>
          </a:xfrm>
        </p:grpSpPr>
        <p:sp>
          <p:nvSpPr>
            <p:cNvPr id="57" name="正方形/長方形 56">
              <a:extLst>
                <a:ext uri="{FF2B5EF4-FFF2-40B4-BE49-F238E27FC236}">
                  <a16:creationId xmlns:a16="http://schemas.microsoft.com/office/drawing/2014/main" id="{0DC9FF44-8052-408F-8E2F-1E3CDF7A29CD}"/>
                </a:ext>
              </a:extLst>
            </p:cNvPr>
            <p:cNvSpPr/>
            <p:nvPr/>
          </p:nvSpPr>
          <p:spPr>
            <a:xfrm>
              <a:off x="584299" y="6592720"/>
              <a:ext cx="18774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・イベント</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grpSp>
          <p:nvGrpSpPr>
            <p:cNvPr id="58" name="グループ化 57">
              <a:extLst>
                <a:ext uri="{FF2B5EF4-FFF2-40B4-BE49-F238E27FC236}">
                  <a16:creationId xmlns:a16="http://schemas.microsoft.com/office/drawing/2014/main" id="{EF1F97DB-6EC7-43F3-A7CD-893FEEE3E470}"/>
                </a:ext>
              </a:extLst>
            </p:cNvPr>
            <p:cNvGrpSpPr/>
            <p:nvPr/>
          </p:nvGrpSpPr>
          <p:grpSpPr>
            <a:xfrm>
              <a:off x="821937" y="6916312"/>
              <a:ext cx="2262417" cy="1647302"/>
              <a:chOff x="8062966" y="5251797"/>
              <a:chExt cx="2262417" cy="1647302"/>
            </a:xfrm>
          </p:grpSpPr>
          <p:pic>
            <p:nvPicPr>
              <p:cNvPr id="59" name="図 58">
                <a:extLst>
                  <a:ext uri="{FF2B5EF4-FFF2-40B4-BE49-F238E27FC236}">
                    <a16:creationId xmlns:a16="http://schemas.microsoft.com/office/drawing/2014/main" id="{5A02A230-4A5D-485D-9E9D-19BC08D04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13" y="5251797"/>
                <a:ext cx="2032000" cy="1306286"/>
              </a:xfrm>
              <a:prstGeom prst="rect">
                <a:avLst/>
              </a:prstGeom>
              <a:ln w="12700">
                <a:solidFill>
                  <a:schemeClr val="bg1">
                    <a:lumMod val="50000"/>
                  </a:schemeClr>
                </a:solidFill>
              </a:ln>
            </p:spPr>
          </p:pic>
          <p:sp>
            <p:nvSpPr>
              <p:cNvPr id="60" name="テキスト ボックス 59">
                <a:extLst>
                  <a:ext uri="{FF2B5EF4-FFF2-40B4-BE49-F238E27FC236}">
                    <a16:creationId xmlns:a16="http://schemas.microsoft.com/office/drawing/2014/main" id="{4EED5785-FD2D-4294-8F7E-C0F1C4C8EBD1}"/>
                  </a:ext>
                </a:extLst>
              </p:cNvPr>
              <p:cNvSpPr txBox="1"/>
              <p:nvPr/>
            </p:nvSpPr>
            <p:spPr>
              <a:xfrm>
                <a:off x="8062966" y="6622100"/>
                <a:ext cx="22624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アイコンの表示なし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61" name="正方形/長方形 60">
                <a:extLst>
                  <a:ext uri="{FF2B5EF4-FFF2-40B4-BE49-F238E27FC236}">
                    <a16:creationId xmlns:a16="http://schemas.microsoft.com/office/drawing/2014/main" id="{85C884AD-2EC7-4A2B-B252-3AE82E5FBB9B}"/>
                  </a:ext>
                </a:extLst>
              </p:cNvPr>
              <p:cNvSpPr/>
              <p:nvPr/>
            </p:nvSpPr>
            <p:spPr>
              <a:xfrm>
                <a:off x="9782205" y="5284500"/>
                <a:ext cx="359542" cy="406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Trebuchet MS" panose="020B0603020202020204"/>
                  <a:ea typeface="メイリオ" panose="020B0604030504040204" pitchFamily="50" charset="-128"/>
                  <a:cs typeface="+mn-cs"/>
                </a:endParaRPr>
              </a:p>
            </p:txBody>
          </p:sp>
        </p:grpSp>
      </p:grpSp>
      <p:sp>
        <p:nvSpPr>
          <p:cNvPr id="66" name="正方形/長方形 65">
            <a:extLst>
              <a:ext uri="{FF2B5EF4-FFF2-40B4-BE49-F238E27FC236}">
                <a16:creationId xmlns:a16="http://schemas.microsoft.com/office/drawing/2014/main" id="{5CA249B9-40DF-451B-93AF-226C723DF002}"/>
              </a:ext>
            </a:extLst>
          </p:cNvPr>
          <p:cNvSpPr/>
          <p:nvPr/>
        </p:nvSpPr>
        <p:spPr>
          <a:xfrm>
            <a:off x="8006884" y="2604898"/>
            <a:ext cx="934341" cy="29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772EEAD-CDEF-49FB-BF9D-A62B9AC2923B}"/>
              </a:ext>
            </a:extLst>
          </p:cNvPr>
          <p:cNvPicPr>
            <a:picLocks noChangeAspect="1"/>
          </p:cNvPicPr>
          <p:nvPr/>
        </p:nvPicPr>
        <p:blipFill rotWithShape="1">
          <a:blip r:embed="rId5"/>
          <a:srcRect l="68512" t="41856" r="28942" b="53249"/>
          <a:stretch/>
        </p:blipFill>
        <p:spPr>
          <a:xfrm>
            <a:off x="9363046" y="5733626"/>
            <a:ext cx="197852" cy="191593"/>
          </a:xfrm>
          <a:prstGeom prst="rect">
            <a:avLst/>
          </a:prstGeom>
        </p:spPr>
      </p:pic>
      <p:pic>
        <p:nvPicPr>
          <p:cNvPr id="3" name="図 2">
            <a:extLst>
              <a:ext uri="{FF2B5EF4-FFF2-40B4-BE49-F238E27FC236}">
                <a16:creationId xmlns:a16="http://schemas.microsoft.com/office/drawing/2014/main" id="{C166AC11-B25E-02EE-4899-915145CCD46B}"/>
              </a:ext>
            </a:extLst>
          </p:cNvPr>
          <p:cNvPicPr>
            <a:picLocks noChangeAspect="1"/>
          </p:cNvPicPr>
          <p:nvPr/>
        </p:nvPicPr>
        <p:blipFill>
          <a:blip r:embed="rId6"/>
          <a:stretch>
            <a:fillRect/>
          </a:stretch>
        </p:blipFill>
        <p:spPr>
          <a:xfrm>
            <a:off x="3139800" y="2189881"/>
            <a:ext cx="931279" cy="1826038"/>
          </a:xfrm>
          <a:prstGeom prst="rect">
            <a:avLst/>
          </a:prstGeom>
        </p:spPr>
      </p:pic>
      <p:grpSp>
        <p:nvGrpSpPr>
          <p:cNvPr id="4" name="グループ化 3">
            <a:extLst>
              <a:ext uri="{FF2B5EF4-FFF2-40B4-BE49-F238E27FC236}">
                <a16:creationId xmlns:a16="http://schemas.microsoft.com/office/drawing/2014/main" id="{919638D6-A73F-9F33-91B9-1AC27AE313DA}"/>
              </a:ext>
            </a:extLst>
          </p:cNvPr>
          <p:cNvGrpSpPr/>
          <p:nvPr/>
        </p:nvGrpSpPr>
        <p:grpSpPr>
          <a:xfrm>
            <a:off x="4822400" y="2549175"/>
            <a:ext cx="4364619" cy="411438"/>
            <a:chOff x="4855451" y="2549175"/>
            <a:chExt cx="4364619" cy="411438"/>
          </a:xfrm>
        </p:grpSpPr>
        <p:pic>
          <p:nvPicPr>
            <p:cNvPr id="5" name="図 4">
              <a:extLst>
                <a:ext uri="{FF2B5EF4-FFF2-40B4-BE49-F238E27FC236}">
                  <a16:creationId xmlns:a16="http://schemas.microsoft.com/office/drawing/2014/main" id="{2487193C-8786-C499-2D87-8FB21E104F98}"/>
                </a:ext>
              </a:extLst>
            </p:cNvPr>
            <p:cNvPicPr>
              <a:picLocks noChangeAspect="1"/>
            </p:cNvPicPr>
            <p:nvPr/>
          </p:nvPicPr>
          <p:blipFill>
            <a:blip r:embed="rId7"/>
            <a:stretch>
              <a:fillRect/>
            </a:stretch>
          </p:blipFill>
          <p:spPr>
            <a:xfrm>
              <a:off x="4855451" y="2549175"/>
              <a:ext cx="4323363" cy="411438"/>
            </a:xfrm>
            <a:prstGeom prst="rect">
              <a:avLst/>
            </a:prstGeom>
            <a:ln>
              <a:solidFill>
                <a:schemeClr val="bg1">
                  <a:lumMod val="85000"/>
                </a:schemeClr>
              </a:solidFill>
            </a:ln>
          </p:spPr>
        </p:pic>
        <p:sp>
          <p:nvSpPr>
            <p:cNvPr id="6" name="正方形/長方形 5">
              <a:extLst>
                <a:ext uri="{FF2B5EF4-FFF2-40B4-BE49-F238E27FC236}">
                  <a16:creationId xmlns:a16="http://schemas.microsoft.com/office/drawing/2014/main" id="{F34A8B55-7810-E48B-EBA1-7AF286E8B727}"/>
                </a:ext>
              </a:extLst>
            </p:cNvPr>
            <p:cNvSpPr/>
            <p:nvPr/>
          </p:nvSpPr>
          <p:spPr>
            <a:xfrm>
              <a:off x="8168641" y="2600253"/>
              <a:ext cx="1051429" cy="322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0" name="グループ化 9">
            <a:extLst>
              <a:ext uri="{FF2B5EF4-FFF2-40B4-BE49-F238E27FC236}">
                <a16:creationId xmlns:a16="http://schemas.microsoft.com/office/drawing/2014/main" id="{8396F772-51BB-4A5C-F721-A1AD6ECE6828}"/>
              </a:ext>
            </a:extLst>
          </p:cNvPr>
          <p:cNvGrpSpPr/>
          <p:nvPr/>
        </p:nvGrpSpPr>
        <p:grpSpPr>
          <a:xfrm>
            <a:off x="4821506" y="3641971"/>
            <a:ext cx="4509003" cy="375749"/>
            <a:chOff x="4834748" y="3624387"/>
            <a:chExt cx="4509003" cy="375749"/>
          </a:xfrm>
        </p:grpSpPr>
        <p:pic>
          <p:nvPicPr>
            <p:cNvPr id="11" name="図 10">
              <a:extLst>
                <a:ext uri="{FF2B5EF4-FFF2-40B4-BE49-F238E27FC236}">
                  <a16:creationId xmlns:a16="http://schemas.microsoft.com/office/drawing/2014/main" id="{5F7082EF-524F-73AA-CA0F-41C581320B04}"/>
                </a:ext>
              </a:extLst>
            </p:cNvPr>
            <p:cNvPicPr>
              <a:picLocks noChangeAspect="1"/>
            </p:cNvPicPr>
            <p:nvPr/>
          </p:nvPicPr>
          <p:blipFill>
            <a:blip r:embed="rId8"/>
            <a:stretch>
              <a:fillRect/>
            </a:stretch>
          </p:blipFill>
          <p:spPr>
            <a:xfrm>
              <a:off x="4834748" y="3624387"/>
              <a:ext cx="4509003" cy="375749"/>
            </a:xfrm>
            <a:prstGeom prst="rect">
              <a:avLst/>
            </a:prstGeom>
            <a:ln>
              <a:solidFill>
                <a:schemeClr val="bg1">
                  <a:lumMod val="85000"/>
                </a:schemeClr>
              </a:solidFill>
            </a:ln>
          </p:spPr>
        </p:pic>
        <p:sp>
          <p:nvSpPr>
            <p:cNvPr id="12" name="正方形/長方形 11">
              <a:extLst>
                <a:ext uri="{FF2B5EF4-FFF2-40B4-BE49-F238E27FC236}">
                  <a16:creationId xmlns:a16="http://schemas.microsoft.com/office/drawing/2014/main" id="{E7331024-697E-1FFB-6B7B-4403531FCA2F}"/>
                </a:ext>
              </a:extLst>
            </p:cNvPr>
            <p:cNvSpPr/>
            <p:nvPr/>
          </p:nvSpPr>
          <p:spPr>
            <a:xfrm>
              <a:off x="8168641" y="3660719"/>
              <a:ext cx="1038700" cy="322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3" name="グループ化 12">
            <a:extLst>
              <a:ext uri="{FF2B5EF4-FFF2-40B4-BE49-F238E27FC236}">
                <a16:creationId xmlns:a16="http://schemas.microsoft.com/office/drawing/2014/main" id="{0B457374-3594-6BFF-DAEA-3886586149E5}"/>
              </a:ext>
            </a:extLst>
          </p:cNvPr>
          <p:cNvGrpSpPr/>
          <p:nvPr/>
        </p:nvGrpSpPr>
        <p:grpSpPr>
          <a:xfrm>
            <a:off x="4808151" y="4769652"/>
            <a:ext cx="6682118" cy="1336476"/>
            <a:chOff x="4812601" y="4769652"/>
            <a:chExt cx="6682118" cy="1336476"/>
          </a:xfrm>
        </p:grpSpPr>
        <p:pic>
          <p:nvPicPr>
            <p:cNvPr id="14" name="図 13">
              <a:extLst>
                <a:ext uri="{FF2B5EF4-FFF2-40B4-BE49-F238E27FC236}">
                  <a16:creationId xmlns:a16="http://schemas.microsoft.com/office/drawing/2014/main" id="{A11AF86D-4E80-EFB9-84A9-CC3313EBAEDC}"/>
                </a:ext>
              </a:extLst>
            </p:cNvPr>
            <p:cNvPicPr>
              <a:picLocks noChangeAspect="1"/>
            </p:cNvPicPr>
            <p:nvPr/>
          </p:nvPicPr>
          <p:blipFill>
            <a:blip r:embed="rId9"/>
            <a:stretch>
              <a:fillRect/>
            </a:stretch>
          </p:blipFill>
          <p:spPr>
            <a:xfrm>
              <a:off x="4812601" y="4769652"/>
              <a:ext cx="4352864" cy="375016"/>
            </a:xfrm>
            <a:prstGeom prst="rect">
              <a:avLst/>
            </a:prstGeom>
            <a:ln>
              <a:solidFill>
                <a:schemeClr val="bg1">
                  <a:lumMod val="85000"/>
                </a:schemeClr>
              </a:solidFill>
            </a:ln>
          </p:spPr>
        </p:pic>
        <p:sp>
          <p:nvSpPr>
            <p:cNvPr id="15" name="線吹き出し 1 (枠付き) 88">
              <a:extLst>
                <a:ext uri="{FF2B5EF4-FFF2-40B4-BE49-F238E27FC236}">
                  <a16:creationId xmlns:a16="http://schemas.microsoft.com/office/drawing/2014/main" id="{FEB6AE41-7C2C-B353-B2F6-2F4FF4BBBAB6}"/>
                </a:ext>
              </a:extLst>
            </p:cNvPr>
            <p:cNvSpPr/>
            <p:nvPr/>
          </p:nvSpPr>
          <p:spPr>
            <a:xfrm>
              <a:off x="9361609" y="4888338"/>
              <a:ext cx="2133110" cy="1217790"/>
            </a:xfrm>
            <a:prstGeom prst="borderCallout1">
              <a:avLst>
                <a:gd name="adj1" fmla="val 76667"/>
                <a:gd name="adj2" fmla="val -702"/>
                <a:gd name="adj3" fmla="val 46705"/>
                <a:gd name="adj4" fmla="val -18815"/>
              </a:avLst>
            </a:prstGeom>
            <a:solidFill>
              <a:schemeClr val="bg1"/>
            </a:solidFill>
            <a:ln w="28575" cap="flat" cmpd="sng" algn="ctr">
              <a:solidFill>
                <a:srgbClr val="FF0000"/>
              </a:solidFill>
              <a:prstDash val="solid"/>
            </a:ln>
            <a:effectLst/>
          </p:spPr>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rPr>
                <a:t>閲覧できるメンバーの範囲が管理者の制限により異なります。</a:t>
              </a:r>
              <a:endParaRPr kumimoji="0" lang="en-US" altLang="ja-JP"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t>編集権限がある場合は、</a:t>
              </a:r>
              <a:br>
                <a:rPr kumimoji="0" lang="en-US" altLang="ja-JP"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br>
              <a:r>
                <a:rPr kumimoji="0" lang="ja-JP" altLang="en-US" sz="1200" kern="0">
                  <a:solidFill>
                    <a:schemeClr val="tx1">
                      <a:lumMod val="90000"/>
                      <a:lumOff val="10000"/>
                    </a:schemeClr>
                  </a:solidFill>
                  <a:latin typeface="メイリオ" panose="020B0604030504040204" pitchFamily="50" charset="-128"/>
                  <a:ea typeface="メイリオ" panose="020B0604030504040204" pitchFamily="50" charset="-128"/>
                  <a:sym typeface="Arial"/>
                </a:rPr>
                <a:t>　 マーク</a:t>
              </a:r>
              <a:r>
                <a:rPr kumimoji="0" lang="ja-JP" altLang="en-US"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t>がつきます。</a:t>
              </a:r>
              <a:endParaRPr kumimoji="0" lang="en-US" altLang="ja-JP"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endParaRPr>
            </a:p>
          </p:txBody>
        </p:sp>
        <p:grpSp>
          <p:nvGrpSpPr>
            <p:cNvPr id="16" name="グループ化 15">
              <a:extLst>
                <a:ext uri="{FF2B5EF4-FFF2-40B4-BE49-F238E27FC236}">
                  <a16:creationId xmlns:a16="http://schemas.microsoft.com/office/drawing/2014/main" id="{23356C3F-0A80-70C2-F9AD-0D4F90EAE366}"/>
                </a:ext>
              </a:extLst>
            </p:cNvPr>
            <p:cNvGrpSpPr/>
            <p:nvPr/>
          </p:nvGrpSpPr>
          <p:grpSpPr>
            <a:xfrm>
              <a:off x="7854846" y="4786366"/>
              <a:ext cx="1352495" cy="1214277"/>
              <a:chOff x="4775432" y="14143047"/>
              <a:chExt cx="1352495" cy="1214277"/>
            </a:xfrm>
          </p:grpSpPr>
          <p:sp>
            <p:nvSpPr>
              <p:cNvPr id="18" name="正方形/長方形 17">
                <a:extLst>
                  <a:ext uri="{FF2B5EF4-FFF2-40B4-BE49-F238E27FC236}">
                    <a16:creationId xmlns:a16="http://schemas.microsoft.com/office/drawing/2014/main" id="{20DB95EA-FC2F-EF9D-8716-3C9E973799F8}"/>
                  </a:ext>
                </a:extLst>
              </p:cNvPr>
              <p:cNvSpPr/>
              <p:nvPr/>
            </p:nvSpPr>
            <p:spPr>
              <a:xfrm>
                <a:off x="5089227" y="14143047"/>
                <a:ext cx="1038700" cy="383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pic>
            <p:nvPicPr>
              <p:cNvPr id="19" name="図 18">
                <a:extLst>
                  <a:ext uri="{FF2B5EF4-FFF2-40B4-BE49-F238E27FC236}">
                    <a16:creationId xmlns:a16="http://schemas.microsoft.com/office/drawing/2014/main" id="{0E27B730-2B10-CC55-2122-DB369C50C3E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775432" y="14442924"/>
                <a:ext cx="980768" cy="914400"/>
              </a:xfrm>
              <a:prstGeom prst="rect">
                <a:avLst/>
              </a:prstGeom>
              <a:ln w="28575">
                <a:solidFill>
                  <a:srgbClr val="FF0000"/>
                </a:solidFill>
              </a:ln>
            </p:spPr>
          </p:pic>
        </p:grpSp>
        <p:pic>
          <p:nvPicPr>
            <p:cNvPr id="17" name="図 16">
              <a:extLst>
                <a:ext uri="{FF2B5EF4-FFF2-40B4-BE49-F238E27FC236}">
                  <a16:creationId xmlns:a16="http://schemas.microsoft.com/office/drawing/2014/main" id="{797137F5-707B-8008-2935-BEC9CE83374D}"/>
                </a:ext>
              </a:extLst>
            </p:cNvPr>
            <p:cNvPicPr>
              <a:picLocks noChangeAspect="1"/>
            </p:cNvPicPr>
            <p:nvPr/>
          </p:nvPicPr>
          <p:blipFill rotWithShape="1">
            <a:blip r:embed="rId5"/>
            <a:srcRect l="68512" t="41856" r="28942" b="53249"/>
            <a:stretch/>
          </p:blipFill>
          <p:spPr>
            <a:xfrm>
              <a:off x="9588142" y="5757628"/>
              <a:ext cx="197852" cy="191593"/>
            </a:xfrm>
            <a:prstGeom prst="rect">
              <a:avLst/>
            </a:prstGeom>
            <a:ln>
              <a:solidFill>
                <a:schemeClr val="bg1">
                  <a:lumMod val="85000"/>
                </a:schemeClr>
              </a:solidFill>
            </a:ln>
          </p:spPr>
        </p:pic>
      </p:grpSp>
      <p:sp>
        <p:nvSpPr>
          <p:cNvPr id="9" name="Google Shape;78;p5">
            <a:extLst>
              <a:ext uri="{FF2B5EF4-FFF2-40B4-BE49-F238E27FC236}">
                <a16:creationId xmlns:a16="http://schemas.microsoft.com/office/drawing/2014/main" id="{0EFB2659-971A-31FA-3E4D-1180CF755E5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20" name="四角形: 角を丸くする 19">
            <a:extLst>
              <a:ext uri="{FF2B5EF4-FFF2-40B4-BE49-F238E27FC236}">
                <a16:creationId xmlns:a16="http://schemas.microsoft.com/office/drawing/2014/main" id="{6D88847B-08B6-A0A5-8C09-F3FA2DA9B829}"/>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21" name="Google Shape;76;p5">
            <a:extLst>
              <a:ext uri="{FF2B5EF4-FFF2-40B4-BE49-F238E27FC236}">
                <a16:creationId xmlns:a16="http://schemas.microsoft.com/office/drawing/2014/main" id="{AA074E0F-F263-7336-6FA7-5E5879441BE2}"/>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425500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8;p5">
            <a:extLst>
              <a:ext uri="{FF2B5EF4-FFF2-40B4-BE49-F238E27FC236}">
                <a16:creationId xmlns:a16="http://schemas.microsoft.com/office/drawing/2014/main" id="{8668985D-A401-C3F1-DD80-497DA2C14D1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4" name="四角形: 角を丸くする 3">
            <a:extLst>
              <a:ext uri="{FF2B5EF4-FFF2-40B4-BE49-F238E27FC236}">
                <a16:creationId xmlns:a16="http://schemas.microsoft.com/office/drawing/2014/main" id="{CD50D0F1-7A9D-F611-2DB1-73902EAE8364}"/>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7" name="Google Shape;76;p5">
            <a:extLst>
              <a:ext uri="{FF2B5EF4-FFF2-40B4-BE49-F238E27FC236}">
                <a16:creationId xmlns:a16="http://schemas.microsoft.com/office/drawing/2014/main" id="{77580929-A7CF-181C-F1B6-BF934402CE64}"/>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
        <p:nvSpPr>
          <p:cNvPr id="2" name="Google Shape;156;g125f8f40711_0_119">
            <a:extLst>
              <a:ext uri="{FF2B5EF4-FFF2-40B4-BE49-F238E27FC236}">
                <a16:creationId xmlns:a16="http://schemas.microsoft.com/office/drawing/2014/main" id="{CB051F47-101D-C3B7-F3C4-FFA11430E56C}"/>
              </a:ext>
            </a:extLst>
          </p:cNvPr>
          <p:cNvSpPr txBox="1"/>
          <p:nvPr/>
        </p:nvSpPr>
        <p:spPr>
          <a:xfrm>
            <a:off x="745499" y="1186083"/>
            <a:ext cx="10202134" cy="523180"/>
          </a:xfrm>
          <a:prstGeom prst="rect">
            <a:avLst/>
          </a:prstGeom>
          <a:noFill/>
          <a:ln>
            <a:noFill/>
          </a:ln>
        </p:spPr>
        <p:txBody>
          <a:bodyPr spcFirstLastPara="1" wrap="square" lIns="91425" tIns="45700" rIns="91425" bIns="45700" anchor="t" anchorCtr="0">
            <a:spAutoFit/>
          </a:bodyPr>
          <a:lstStyle/>
          <a:p>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以下は、スマートレビューを使用した評価フローの一例です。</a:t>
            </a:r>
            <a:endPar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rPr>
              <a:t>本項では、対象者（被評価者）が目標入力を実施後、一次評価者が目標承認を実施するワークフローを例に作成しております。</a:t>
            </a:r>
            <a:endPar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p:txBody>
      </p:sp>
      <p:sp>
        <p:nvSpPr>
          <p:cNvPr id="3" name="Google Shape;203;g125f8f40711_0_141">
            <a:extLst>
              <a:ext uri="{FF2B5EF4-FFF2-40B4-BE49-F238E27FC236}">
                <a16:creationId xmlns:a16="http://schemas.microsoft.com/office/drawing/2014/main" id="{3870CE51-7B7D-FB04-857B-9564C8C49569}"/>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1-1</a:t>
            </a:r>
            <a:r>
              <a:rPr lang="en-US" altLang="ja-JP" sz="1600" b="1">
                <a:solidFill>
                  <a:schemeClr val="tx1">
                    <a:lumMod val="90000"/>
                    <a:lumOff val="10000"/>
                  </a:schemeClr>
                </a:solidFill>
                <a:latin typeface="Meiryo"/>
                <a:ea typeface="Meiryo"/>
                <a:cs typeface="Meiryo"/>
                <a:sym typeface="Meiryo"/>
              </a:rPr>
              <a:t>. </a:t>
            </a:r>
            <a:r>
              <a:rPr lang="ja-JP" altLang="en-US" sz="1600" b="1">
                <a:solidFill>
                  <a:schemeClr val="tx1">
                    <a:lumMod val="90000"/>
                    <a:lumOff val="10000"/>
                  </a:schemeClr>
                </a:solidFill>
                <a:latin typeface="Meiryo"/>
                <a:ea typeface="Meiryo"/>
                <a:cs typeface="Meiryo"/>
                <a:sym typeface="Meiryo"/>
              </a:rPr>
              <a:t>評価概要</a:t>
            </a:r>
            <a:endParaRPr lang="ja-JP" altLang="en-US" sz="1600" b="1" dirty="0">
              <a:solidFill>
                <a:schemeClr val="tx1">
                  <a:lumMod val="90000"/>
                  <a:lumOff val="10000"/>
                </a:schemeClr>
              </a:solidFill>
              <a:latin typeface="Meiryo"/>
              <a:ea typeface="Meiryo"/>
              <a:cs typeface="Meiryo"/>
              <a:sym typeface="Meiryo"/>
            </a:endParaRPr>
          </a:p>
        </p:txBody>
      </p:sp>
      <p:grpSp>
        <p:nvGrpSpPr>
          <p:cNvPr id="9" name="グループ化 8">
            <a:extLst>
              <a:ext uri="{FF2B5EF4-FFF2-40B4-BE49-F238E27FC236}">
                <a16:creationId xmlns:a16="http://schemas.microsoft.com/office/drawing/2014/main" id="{5C6EE79B-38F1-9A5B-A5C0-0619DB507EEE}"/>
              </a:ext>
            </a:extLst>
          </p:cNvPr>
          <p:cNvGrpSpPr/>
          <p:nvPr/>
        </p:nvGrpSpPr>
        <p:grpSpPr>
          <a:xfrm>
            <a:off x="685928" y="2304156"/>
            <a:ext cx="10571479" cy="4469250"/>
            <a:chOff x="39269" y="1561571"/>
            <a:chExt cx="12152731" cy="5248890"/>
          </a:xfrm>
        </p:grpSpPr>
        <p:sp>
          <p:nvSpPr>
            <p:cNvPr id="10" name="正方形/長方形 9">
              <a:extLst>
                <a:ext uri="{FF2B5EF4-FFF2-40B4-BE49-F238E27FC236}">
                  <a16:creationId xmlns:a16="http://schemas.microsoft.com/office/drawing/2014/main" id="{BEDE8A32-DB4B-2A20-3036-6FE3A5BD045E}"/>
                </a:ext>
              </a:extLst>
            </p:cNvPr>
            <p:cNvSpPr/>
            <p:nvPr/>
          </p:nvSpPr>
          <p:spPr>
            <a:xfrm>
              <a:off x="39269" y="4723465"/>
              <a:ext cx="12109752" cy="20869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D6555AD5-4183-0E80-0DD0-BB2990549B84}"/>
                </a:ext>
              </a:extLst>
            </p:cNvPr>
            <p:cNvSpPr/>
            <p:nvPr/>
          </p:nvSpPr>
          <p:spPr>
            <a:xfrm>
              <a:off x="79471" y="1753745"/>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被評価者</a:t>
              </a:r>
            </a:p>
          </p:txBody>
        </p:sp>
        <p:sp>
          <p:nvSpPr>
            <p:cNvPr id="13" name="四角形: 角を丸くする 12">
              <a:extLst>
                <a:ext uri="{FF2B5EF4-FFF2-40B4-BE49-F238E27FC236}">
                  <a16:creationId xmlns:a16="http://schemas.microsoft.com/office/drawing/2014/main" id="{06A97ACF-9F36-D240-17FC-1F87418F533E}"/>
                </a:ext>
              </a:extLst>
            </p:cNvPr>
            <p:cNvSpPr/>
            <p:nvPr/>
          </p:nvSpPr>
          <p:spPr>
            <a:xfrm>
              <a:off x="86014" y="2759082"/>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一次評価者</a:t>
              </a:r>
            </a:p>
          </p:txBody>
        </p:sp>
        <p:sp>
          <p:nvSpPr>
            <p:cNvPr id="14" name="四角形: 角を丸くする 13">
              <a:extLst>
                <a:ext uri="{FF2B5EF4-FFF2-40B4-BE49-F238E27FC236}">
                  <a16:creationId xmlns:a16="http://schemas.microsoft.com/office/drawing/2014/main" id="{773C809C-4B8B-655F-AF65-F240F0EA76AB}"/>
                </a:ext>
              </a:extLst>
            </p:cNvPr>
            <p:cNvSpPr/>
            <p:nvPr/>
          </p:nvSpPr>
          <p:spPr>
            <a:xfrm>
              <a:off x="86014" y="3764419"/>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二次評価</a:t>
              </a:r>
              <a:endParaRPr kumimoji="1" lang="en-US" altLang="ja-JP" sz="1000" dirty="0">
                <a:solidFill>
                  <a:schemeClr val="tx1">
                    <a:lumMod val="75000"/>
                    <a:lumOff val="25000"/>
                  </a:schemeClr>
                </a:solidFill>
              </a:endParaRPr>
            </a:p>
            <a:p>
              <a:pPr algn="ctr"/>
              <a:r>
                <a:rPr lang="ja-JP" altLang="en-US" sz="1000" dirty="0">
                  <a:solidFill>
                    <a:schemeClr val="tx1">
                      <a:lumMod val="75000"/>
                      <a:lumOff val="25000"/>
                    </a:schemeClr>
                  </a:solidFill>
                </a:rPr>
                <a:t>者</a:t>
              </a:r>
              <a:endParaRPr kumimoji="1" lang="ja-JP" altLang="en-US" sz="1000" dirty="0">
                <a:solidFill>
                  <a:schemeClr val="tx1">
                    <a:lumMod val="75000"/>
                    <a:lumOff val="25000"/>
                  </a:schemeClr>
                </a:solidFill>
              </a:endParaRPr>
            </a:p>
          </p:txBody>
        </p:sp>
        <p:sp>
          <p:nvSpPr>
            <p:cNvPr id="15" name="四角形: 角を丸くする 14">
              <a:extLst>
                <a:ext uri="{FF2B5EF4-FFF2-40B4-BE49-F238E27FC236}">
                  <a16:creationId xmlns:a16="http://schemas.microsoft.com/office/drawing/2014/main" id="{8830D833-FF27-39ED-B37C-868399235C2D}"/>
                </a:ext>
              </a:extLst>
            </p:cNvPr>
            <p:cNvSpPr/>
            <p:nvPr/>
          </p:nvSpPr>
          <p:spPr>
            <a:xfrm>
              <a:off x="79471" y="4769756"/>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人事</a:t>
              </a:r>
            </a:p>
          </p:txBody>
        </p:sp>
        <p:sp>
          <p:nvSpPr>
            <p:cNvPr id="16" name="四角形: 角を丸くする 15">
              <a:extLst>
                <a:ext uri="{FF2B5EF4-FFF2-40B4-BE49-F238E27FC236}">
                  <a16:creationId xmlns:a16="http://schemas.microsoft.com/office/drawing/2014/main" id="{828BA3CB-961E-540F-A67F-D4E3FFA49849}"/>
                </a:ext>
              </a:extLst>
            </p:cNvPr>
            <p:cNvSpPr/>
            <p:nvPr/>
          </p:nvSpPr>
          <p:spPr>
            <a:xfrm>
              <a:off x="79471" y="5775093"/>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経営会議</a:t>
              </a:r>
            </a:p>
          </p:txBody>
        </p:sp>
        <p:sp>
          <p:nvSpPr>
            <p:cNvPr id="17" name="テキスト ボックス 16">
              <a:extLst>
                <a:ext uri="{FF2B5EF4-FFF2-40B4-BE49-F238E27FC236}">
                  <a16:creationId xmlns:a16="http://schemas.microsoft.com/office/drawing/2014/main" id="{26E1CF45-0AEF-E64F-8437-637FA513160A}"/>
                </a:ext>
              </a:extLst>
            </p:cNvPr>
            <p:cNvSpPr txBox="1"/>
            <p:nvPr/>
          </p:nvSpPr>
          <p:spPr>
            <a:xfrm>
              <a:off x="428514" y="1566527"/>
              <a:ext cx="2972108" cy="307778"/>
            </a:xfrm>
            <a:prstGeom prst="rect">
              <a:avLst/>
            </a:prstGeom>
            <a:noFill/>
          </p:spPr>
          <p:txBody>
            <a:bodyPr wrap="square" rtlCol="0">
              <a:spAutoFit/>
            </a:bodyPr>
            <a:lstStyle/>
            <a:p>
              <a:pPr algn="ctr"/>
              <a:r>
                <a:rPr kumimoji="1" lang="ja-JP" altLang="en-US" sz="1400" dirty="0">
                  <a:solidFill>
                    <a:schemeClr val="tx1">
                      <a:lumMod val="75000"/>
                      <a:lumOff val="25000"/>
                    </a:schemeClr>
                  </a:solidFill>
                </a:rPr>
                <a:t>目標設定</a:t>
              </a:r>
            </a:p>
          </p:txBody>
        </p:sp>
        <p:sp>
          <p:nvSpPr>
            <p:cNvPr id="18" name="テキスト ボックス 17">
              <a:extLst>
                <a:ext uri="{FF2B5EF4-FFF2-40B4-BE49-F238E27FC236}">
                  <a16:creationId xmlns:a16="http://schemas.microsoft.com/office/drawing/2014/main" id="{DD96BBDF-A96A-5441-E133-315E195F087D}"/>
                </a:ext>
              </a:extLst>
            </p:cNvPr>
            <p:cNvSpPr txBox="1"/>
            <p:nvPr/>
          </p:nvSpPr>
          <p:spPr>
            <a:xfrm>
              <a:off x="3417152" y="1566526"/>
              <a:ext cx="6020676" cy="307778"/>
            </a:xfrm>
            <a:prstGeom prst="rect">
              <a:avLst/>
            </a:prstGeom>
            <a:noFill/>
          </p:spPr>
          <p:txBody>
            <a:bodyPr wrap="square" rtlCol="0">
              <a:spAutoFit/>
            </a:bodyPr>
            <a:lstStyle/>
            <a:p>
              <a:pPr algn="ctr"/>
              <a:r>
                <a:rPr lang="ja-JP" altLang="en-US" sz="1400" dirty="0">
                  <a:solidFill>
                    <a:schemeClr val="tx1">
                      <a:lumMod val="75000"/>
                      <a:lumOff val="25000"/>
                    </a:schemeClr>
                  </a:solidFill>
                </a:rPr>
                <a:t>期末評価</a:t>
              </a:r>
              <a:endParaRPr kumimoji="1" lang="ja-JP" altLang="en-US" sz="1400" dirty="0">
                <a:solidFill>
                  <a:schemeClr val="tx1">
                    <a:lumMod val="75000"/>
                    <a:lumOff val="25000"/>
                  </a:schemeClr>
                </a:solidFill>
              </a:endParaRPr>
            </a:p>
          </p:txBody>
        </p:sp>
        <p:cxnSp>
          <p:nvCxnSpPr>
            <p:cNvPr id="19" name="直線コネクタ 18">
              <a:extLst>
                <a:ext uri="{FF2B5EF4-FFF2-40B4-BE49-F238E27FC236}">
                  <a16:creationId xmlns:a16="http://schemas.microsoft.com/office/drawing/2014/main" id="{A985A6F3-917B-A9EB-0C6D-E6CC75528798}"/>
                </a:ext>
              </a:extLst>
            </p:cNvPr>
            <p:cNvCxnSpPr>
              <a:cxnSpLocks/>
            </p:cNvCxnSpPr>
            <p:nvPr/>
          </p:nvCxnSpPr>
          <p:spPr>
            <a:xfrm>
              <a:off x="3400622" y="1774780"/>
              <a:ext cx="16529" cy="4849262"/>
            </a:xfrm>
            <a:prstGeom prst="line">
              <a:avLst/>
            </a:prstGeom>
            <a:ln>
              <a:solidFill>
                <a:srgbClr val="FFCD34"/>
              </a:solidFill>
              <a:prstDash val="sysDot"/>
            </a:ln>
          </p:spPr>
          <p:style>
            <a:lnRef idx="3">
              <a:schemeClr val="accent4"/>
            </a:lnRef>
            <a:fillRef idx="0">
              <a:schemeClr val="accent4"/>
            </a:fillRef>
            <a:effectRef idx="2">
              <a:schemeClr val="accent4"/>
            </a:effectRef>
            <a:fontRef idx="minor">
              <a:schemeClr val="tx1"/>
            </a:fontRef>
          </p:style>
        </p:cxnSp>
        <p:sp>
          <p:nvSpPr>
            <p:cNvPr id="20" name="正方形/長方形 19">
              <a:extLst>
                <a:ext uri="{FF2B5EF4-FFF2-40B4-BE49-F238E27FC236}">
                  <a16:creationId xmlns:a16="http://schemas.microsoft.com/office/drawing/2014/main" id="{4954A98D-3D27-0AE4-95E3-49EA6916304A}"/>
                </a:ext>
              </a:extLst>
            </p:cNvPr>
            <p:cNvSpPr/>
            <p:nvPr/>
          </p:nvSpPr>
          <p:spPr>
            <a:xfrm>
              <a:off x="753586" y="1920298"/>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目標設定</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1" name="正方形/長方形 20">
              <a:extLst>
                <a:ext uri="{FF2B5EF4-FFF2-40B4-BE49-F238E27FC236}">
                  <a16:creationId xmlns:a16="http://schemas.microsoft.com/office/drawing/2014/main" id="{52085B73-56F8-FDD3-9C44-69B7E8BCFE6D}"/>
                </a:ext>
              </a:extLst>
            </p:cNvPr>
            <p:cNvSpPr/>
            <p:nvPr/>
          </p:nvSpPr>
          <p:spPr>
            <a:xfrm>
              <a:off x="1843147" y="2923710"/>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目標</a:t>
              </a:r>
              <a:r>
                <a:rPr lang="ja-JP" altLang="en-US" sz="1000" dirty="0">
                  <a:solidFill>
                    <a:schemeClr val="tx1">
                      <a:lumMod val="75000"/>
                      <a:lumOff val="25000"/>
                    </a:schemeClr>
                  </a:solidFill>
                </a:rPr>
                <a:t>承認</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2" name="正方形/長方形 21">
              <a:extLst>
                <a:ext uri="{FF2B5EF4-FFF2-40B4-BE49-F238E27FC236}">
                  <a16:creationId xmlns:a16="http://schemas.microsoft.com/office/drawing/2014/main" id="{88A2F20D-4227-5B33-63E7-E3F457256700}"/>
                </a:ext>
              </a:extLst>
            </p:cNvPr>
            <p:cNvSpPr/>
            <p:nvPr/>
          </p:nvSpPr>
          <p:spPr>
            <a:xfrm>
              <a:off x="3582212" y="1920298"/>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自己評価</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3" name="正方形/長方形 22">
              <a:extLst>
                <a:ext uri="{FF2B5EF4-FFF2-40B4-BE49-F238E27FC236}">
                  <a16:creationId xmlns:a16="http://schemas.microsoft.com/office/drawing/2014/main" id="{D07201F0-DD45-0965-2318-0D2813E90FFB}"/>
                </a:ext>
              </a:extLst>
            </p:cNvPr>
            <p:cNvSpPr/>
            <p:nvPr/>
          </p:nvSpPr>
          <p:spPr>
            <a:xfrm>
              <a:off x="4671773" y="2923710"/>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一次評価</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4" name="正方形/長方形 23">
              <a:extLst>
                <a:ext uri="{FF2B5EF4-FFF2-40B4-BE49-F238E27FC236}">
                  <a16:creationId xmlns:a16="http://schemas.microsoft.com/office/drawing/2014/main" id="{CAB556F0-F285-AD17-0C42-0A0677C85AD8}"/>
                </a:ext>
              </a:extLst>
            </p:cNvPr>
            <p:cNvSpPr/>
            <p:nvPr/>
          </p:nvSpPr>
          <p:spPr>
            <a:xfrm>
              <a:off x="5747502" y="3927122"/>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二次評価</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5" name="正方形/長方形 24">
              <a:extLst>
                <a:ext uri="{FF2B5EF4-FFF2-40B4-BE49-F238E27FC236}">
                  <a16:creationId xmlns:a16="http://schemas.microsoft.com/office/drawing/2014/main" id="{75508DD0-93F0-8A22-13CA-9D4589991161}"/>
                </a:ext>
              </a:extLst>
            </p:cNvPr>
            <p:cNvSpPr/>
            <p:nvPr/>
          </p:nvSpPr>
          <p:spPr>
            <a:xfrm>
              <a:off x="6833352" y="6016384"/>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評価調整</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6" name="正方形/長方形 25">
              <a:extLst>
                <a:ext uri="{FF2B5EF4-FFF2-40B4-BE49-F238E27FC236}">
                  <a16:creationId xmlns:a16="http://schemas.microsoft.com/office/drawing/2014/main" id="{11D718C9-3735-D757-50ED-A0607BDBA332}"/>
                </a:ext>
              </a:extLst>
            </p:cNvPr>
            <p:cNvSpPr/>
            <p:nvPr/>
          </p:nvSpPr>
          <p:spPr>
            <a:xfrm>
              <a:off x="7904611" y="4936309"/>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評価確定</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7" name="正方形/長方形 26">
              <a:extLst>
                <a:ext uri="{FF2B5EF4-FFF2-40B4-BE49-F238E27FC236}">
                  <a16:creationId xmlns:a16="http://schemas.microsoft.com/office/drawing/2014/main" id="{19D0BECB-A227-AB1D-ABAB-D861FB6F102E}"/>
                </a:ext>
              </a:extLst>
            </p:cNvPr>
            <p:cNvSpPr/>
            <p:nvPr/>
          </p:nvSpPr>
          <p:spPr>
            <a:xfrm>
              <a:off x="9604707" y="2897481"/>
              <a:ext cx="1391534" cy="1612795"/>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決定内容通知</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8" name="正方形/長方形 27">
              <a:extLst>
                <a:ext uri="{FF2B5EF4-FFF2-40B4-BE49-F238E27FC236}">
                  <a16:creationId xmlns:a16="http://schemas.microsoft.com/office/drawing/2014/main" id="{FD277D2D-64E8-C53D-0071-62E5358A4DAC}"/>
                </a:ext>
              </a:extLst>
            </p:cNvPr>
            <p:cNvSpPr/>
            <p:nvPr/>
          </p:nvSpPr>
          <p:spPr>
            <a:xfrm>
              <a:off x="10693330" y="1844324"/>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フィードバック</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cxnSp>
          <p:nvCxnSpPr>
            <p:cNvPr id="29" name="直線コネクタ 28">
              <a:extLst>
                <a:ext uri="{FF2B5EF4-FFF2-40B4-BE49-F238E27FC236}">
                  <a16:creationId xmlns:a16="http://schemas.microsoft.com/office/drawing/2014/main" id="{C1EFD9C8-BA3A-C91C-96FD-DBCF06F588EE}"/>
                </a:ext>
              </a:extLst>
            </p:cNvPr>
            <p:cNvCxnSpPr>
              <a:cxnSpLocks/>
            </p:cNvCxnSpPr>
            <p:nvPr/>
          </p:nvCxnSpPr>
          <p:spPr>
            <a:xfrm>
              <a:off x="9421299" y="1778234"/>
              <a:ext cx="16529" cy="4849262"/>
            </a:xfrm>
            <a:prstGeom prst="line">
              <a:avLst/>
            </a:prstGeom>
            <a:ln>
              <a:solidFill>
                <a:srgbClr val="FFCD34"/>
              </a:solidFill>
              <a:prstDash val="sysDot"/>
            </a:ln>
          </p:spPr>
          <p:style>
            <a:lnRef idx="3">
              <a:schemeClr val="accent4"/>
            </a:lnRef>
            <a:fillRef idx="0">
              <a:schemeClr val="accent4"/>
            </a:fillRef>
            <a:effectRef idx="2">
              <a:schemeClr val="accent4"/>
            </a:effectRef>
            <a:fontRef idx="minor">
              <a:schemeClr val="tx1"/>
            </a:fontRef>
          </p:style>
        </p:cxnSp>
        <p:sp>
          <p:nvSpPr>
            <p:cNvPr id="30" name="テキスト ボックス 29">
              <a:extLst>
                <a:ext uri="{FF2B5EF4-FFF2-40B4-BE49-F238E27FC236}">
                  <a16:creationId xmlns:a16="http://schemas.microsoft.com/office/drawing/2014/main" id="{B70C9484-DB6F-BAD5-86AE-03A36B24B6DF}"/>
                </a:ext>
              </a:extLst>
            </p:cNvPr>
            <p:cNvSpPr txBox="1"/>
            <p:nvPr/>
          </p:nvSpPr>
          <p:spPr>
            <a:xfrm>
              <a:off x="9421298" y="1561571"/>
              <a:ext cx="2770702" cy="307778"/>
            </a:xfrm>
            <a:prstGeom prst="rect">
              <a:avLst/>
            </a:prstGeom>
            <a:noFill/>
          </p:spPr>
          <p:txBody>
            <a:bodyPr wrap="square" rtlCol="0">
              <a:spAutoFit/>
            </a:bodyPr>
            <a:lstStyle/>
            <a:p>
              <a:pPr algn="ctr"/>
              <a:r>
                <a:rPr kumimoji="1" lang="ja-JP" altLang="en-US" sz="1400" dirty="0">
                  <a:solidFill>
                    <a:schemeClr val="tx1">
                      <a:lumMod val="75000"/>
                      <a:lumOff val="25000"/>
                    </a:schemeClr>
                  </a:solidFill>
                </a:rPr>
                <a:t>フィードバック</a:t>
              </a:r>
            </a:p>
          </p:txBody>
        </p:sp>
        <p:cxnSp>
          <p:nvCxnSpPr>
            <p:cNvPr id="31" name="コネクタ: カギ線 30">
              <a:extLst>
                <a:ext uri="{FF2B5EF4-FFF2-40B4-BE49-F238E27FC236}">
                  <a16:creationId xmlns:a16="http://schemas.microsoft.com/office/drawing/2014/main" id="{A41AF00B-1D9A-7A97-A0D9-ABD544ECB894}"/>
                </a:ext>
              </a:extLst>
            </p:cNvPr>
            <p:cNvCxnSpPr>
              <a:stCxn id="20" idx="2"/>
              <a:endCxn id="21" idx="1"/>
            </p:cNvCxnSpPr>
            <p:nvPr/>
          </p:nvCxnSpPr>
          <p:spPr>
            <a:xfrm rot="16200000" flipH="1">
              <a:off x="1290336" y="2662483"/>
              <a:ext cx="711828" cy="393794"/>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2" name="コネクタ: カギ線 31">
              <a:extLst>
                <a:ext uri="{FF2B5EF4-FFF2-40B4-BE49-F238E27FC236}">
                  <a16:creationId xmlns:a16="http://schemas.microsoft.com/office/drawing/2014/main" id="{54629ED0-E067-0E4C-F47D-22616D43815A}"/>
                </a:ext>
              </a:extLst>
            </p:cNvPr>
            <p:cNvCxnSpPr>
              <a:stCxn id="21" idx="0"/>
              <a:endCxn id="22" idx="1"/>
            </p:cNvCxnSpPr>
            <p:nvPr/>
          </p:nvCxnSpPr>
          <p:spPr>
            <a:xfrm rot="5400000" flipH="1" flipV="1">
              <a:off x="2704649" y="2046147"/>
              <a:ext cx="711828" cy="104329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3" name="コネクタ: カギ線 32">
              <a:extLst>
                <a:ext uri="{FF2B5EF4-FFF2-40B4-BE49-F238E27FC236}">
                  <a16:creationId xmlns:a16="http://schemas.microsoft.com/office/drawing/2014/main" id="{2E64C18D-195D-255F-7800-40D3B39FA7D7}"/>
                </a:ext>
              </a:extLst>
            </p:cNvPr>
            <p:cNvCxnSpPr>
              <a:stCxn id="22" idx="3"/>
              <a:endCxn id="23" idx="0"/>
            </p:cNvCxnSpPr>
            <p:nvPr/>
          </p:nvCxnSpPr>
          <p:spPr>
            <a:xfrm>
              <a:off x="4973746" y="2211882"/>
              <a:ext cx="393794" cy="71182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4" name="コネクタ: カギ線 33">
              <a:extLst>
                <a:ext uri="{FF2B5EF4-FFF2-40B4-BE49-F238E27FC236}">
                  <a16:creationId xmlns:a16="http://schemas.microsoft.com/office/drawing/2014/main" id="{2B0E09B7-DF0F-A418-5F65-F1B5E2AE3C4E}"/>
                </a:ext>
              </a:extLst>
            </p:cNvPr>
            <p:cNvCxnSpPr>
              <a:stCxn id="23" idx="3"/>
              <a:endCxn id="24" idx="0"/>
            </p:cNvCxnSpPr>
            <p:nvPr/>
          </p:nvCxnSpPr>
          <p:spPr>
            <a:xfrm>
              <a:off x="6063307" y="3215294"/>
              <a:ext cx="379962" cy="71182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5" name="コネクタ: カギ線 34">
              <a:extLst>
                <a:ext uri="{FF2B5EF4-FFF2-40B4-BE49-F238E27FC236}">
                  <a16:creationId xmlns:a16="http://schemas.microsoft.com/office/drawing/2014/main" id="{429D018D-C40E-A938-DA19-D3D95CDAD607}"/>
                </a:ext>
              </a:extLst>
            </p:cNvPr>
            <p:cNvCxnSpPr>
              <a:stCxn id="24" idx="3"/>
              <a:endCxn id="25" idx="0"/>
            </p:cNvCxnSpPr>
            <p:nvPr/>
          </p:nvCxnSpPr>
          <p:spPr>
            <a:xfrm>
              <a:off x="7139036" y="4218706"/>
              <a:ext cx="390083" cy="179767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6" name="コネクタ: カギ線 35">
              <a:extLst>
                <a:ext uri="{FF2B5EF4-FFF2-40B4-BE49-F238E27FC236}">
                  <a16:creationId xmlns:a16="http://schemas.microsoft.com/office/drawing/2014/main" id="{CE71A350-6E43-25DC-54ED-DD0DA7585614}"/>
                </a:ext>
              </a:extLst>
            </p:cNvPr>
            <p:cNvCxnSpPr>
              <a:stCxn id="25" idx="3"/>
              <a:endCxn id="26" idx="2"/>
            </p:cNvCxnSpPr>
            <p:nvPr/>
          </p:nvCxnSpPr>
          <p:spPr>
            <a:xfrm flipV="1">
              <a:off x="8224886" y="5519477"/>
              <a:ext cx="375492" cy="788491"/>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7" name="コネクタ: カギ線 36">
              <a:extLst>
                <a:ext uri="{FF2B5EF4-FFF2-40B4-BE49-F238E27FC236}">
                  <a16:creationId xmlns:a16="http://schemas.microsoft.com/office/drawing/2014/main" id="{62B2D8E0-2F18-6EB4-16A3-3F9454A2828B}"/>
                </a:ext>
              </a:extLst>
            </p:cNvPr>
            <p:cNvCxnSpPr>
              <a:stCxn id="26" idx="0"/>
              <a:endCxn id="27" idx="1"/>
            </p:cNvCxnSpPr>
            <p:nvPr/>
          </p:nvCxnSpPr>
          <p:spPr>
            <a:xfrm rot="5400000" flipH="1" flipV="1">
              <a:off x="8486327" y="3817930"/>
              <a:ext cx="1232430" cy="1004329"/>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8" name="コネクタ: カギ線 37">
              <a:extLst>
                <a:ext uri="{FF2B5EF4-FFF2-40B4-BE49-F238E27FC236}">
                  <a16:creationId xmlns:a16="http://schemas.microsoft.com/office/drawing/2014/main" id="{E462648E-A13F-8556-58E9-77691E458178}"/>
                </a:ext>
              </a:extLst>
            </p:cNvPr>
            <p:cNvCxnSpPr>
              <a:stCxn id="27" idx="0"/>
              <a:endCxn id="28" idx="1"/>
            </p:cNvCxnSpPr>
            <p:nvPr/>
          </p:nvCxnSpPr>
          <p:spPr>
            <a:xfrm rot="5400000" flipH="1" flipV="1">
              <a:off x="10116116" y="2320267"/>
              <a:ext cx="761573" cy="392856"/>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grpSp>
      <p:sp>
        <p:nvSpPr>
          <p:cNvPr id="39" name="テキスト プレースホルダー 1">
            <a:extLst>
              <a:ext uri="{FF2B5EF4-FFF2-40B4-BE49-F238E27FC236}">
                <a16:creationId xmlns:a16="http://schemas.microsoft.com/office/drawing/2014/main" id="{A81417D2-2379-37CE-8D8B-CB604A7A5E75}"/>
              </a:ext>
            </a:extLst>
          </p:cNvPr>
          <p:cNvSpPr txBox="1">
            <a:spLocks/>
          </p:cNvSpPr>
          <p:nvPr/>
        </p:nvSpPr>
        <p:spPr>
          <a:xfrm>
            <a:off x="685927" y="1729498"/>
            <a:ext cx="10534093" cy="568092"/>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dirty="0"/>
              <a:t>評価期間    　：</a:t>
            </a:r>
            <a:r>
              <a:rPr lang="en-US" altLang="ja-JP" sz="1200" dirty="0" err="1"/>
              <a:t>yyyy</a:t>
            </a:r>
            <a:r>
              <a:rPr lang="en-US" altLang="ja-JP" sz="1200" dirty="0"/>
              <a:t>/mm </a:t>
            </a:r>
            <a:r>
              <a:rPr lang="ja-JP" altLang="en-US" sz="1200" dirty="0"/>
              <a:t>～</a:t>
            </a:r>
            <a:r>
              <a:rPr lang="en-US" altLang="ja-JP" sz="1200" dirty="0"/>
              <a:t> </a:t>
            </a:r>
            <a:r>
              <a:rPr lang="en-US" altLang="ja-JP" sz="1200" dirty="0" err="1"/>
              <a:t>yyyy</a:t>
            </a:r>
            <a:r>
              <a:rPr lang="en-US" altLang="ja-JP" sz="1200" dirty="0"/>
              <a:t>/mm</a:t>
            </a:r>
            <a:endParaRPr lang="ja-JP" altLang="en-US" sz="1200" dirty="0"/>
          </a:p>
          <a:p>
            <a:r>
              <a:rPr lang="ja-JP" altLang="en-US" sz="1200" dirty="0"/>
              <a:t>対象者　    　：正社員、契約社員</a:t>
            </a:r>
          </a:p>
        </p:txBody>
      </p:sp>
    </p:spTree>
    <p:extLst>
      <p:ext uri="{BB962C8B-B14F-4D97-AF65-F5344CB8AC3E}">
        <p14:creationId xmlns:p14="http://schemas.microsoft.com/office/powerpoint/2010/main" val="302592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96A3D7CC-8ECA-43EA-8471-4C03562C981D}"/>
              </a:ext>
            </a:extLst>
          </p:cNvPr>
          <p:cNvGrpSpPr/>
          <p:nvPr/>
        </p:nvGrpSpPr>
        <p:grpSpPr>
          <a:xfrm>
            <a:off x="352070" y="1740274"/>
            <a:ext cx="5559843" cy="1369002"/>
            <a:chOff x="1104900" y="2438400"/>
            <a:chExt cx="9267826" cy="2282020"/>
          </a:xfrm>
        </p:grpSpPr>
        <p:pic>
          <p:nvPicPr>
            <p:cNvPr id="16" name="図 15" descr="スクリーンショット が含まれている画像&#10;&#10;自動的に生成された説明">
              <a:extLst>
                <a:ext uri="{FF2B5EF4-FFF2-40B4-BE49-F238E27FC236}">
                  <a16:creationId xmlns:a16="http://schemas.microsoft.com/office/drawing/2014/main" id="{4986D362-6DB1-4F5E-8560-40F735EE7F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4900" y="2438400"/>
              <a:ext cx="9267826" cy="2282020"/>
            </a:xfrm>
            <a:prstGeom prst="rect">
              <a:avLst/>
            </a:prstGeom>
            <a:ln w="12700">
              <a:solidFill>
                <a:schemeClr val="bg1">
                  <a:lumMod val="85000"/>
                </a:schemeClr>
              </a:solidFill>
            </a:ln>
          </p:spPr>
        </p:pic>
        <p:sp>
          <p:nvSpPr>
            <p:cNvPr id="17" name="正方形/長方形 16">
              <a:extLst>
                <a:ext uri="{FF2B5EF4-FFF2-40B4-BE49-F238E27FC236}">
                  <a16:creationId xmlns:a16="http://schemas.microsoft.com/office/drawing/2014/main" id="{66B78314-4691-4093-A329-C61BC1BDDA09}"/>
                </a:ext>
              </a:extLst>
            </p:cNvPr>
            <p:cNvSpPr/>
            <p:nvPr/>
          </p:nvSpPr>
          <p:spPr>
            <a:xfrm>
              <a:off x="1578617" y="3502772"/>
              <a:ext cx="8463955" cy="54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Google Shape;156;g125f8f40711_0_119">
            <a:extLst>
              <a:ext uri="{FF2B5EF4-FFF2-40B4-BE49-F238E27FC236}">
                <a16:creationId xmlns:a16="http://schemas.microsoft.com/office/drawing/2014/main" id="{E3AC04A3-6588-4111-A971-04C4A9AC46EB}"/>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①通知メールに記載された</a:t>
            </a:r>
            <a:r>
              <a:rPr lang="en-US" altLang="ja-JP" sz="1200" dirty="0">
                <a:latin typeface="メイリオ" panose="020B0604030504040204" pitchFamily="50" charset="-128"/>
                <a:ea typeface="メイリオ" panose="020B0604030504040204" pitchFamily="50" charset="-128"/>
              </a:rPr>
              <a:t>URL</a:t>
            </a:r>
            <a:r>
              <a:rPr lang="ja-JP" altLang="en-US" sz="1200" dirty="0">
                <a:latin typeface="メイリオ" panose="020B0604030504040204" pitchFamily="50" charset="-128"/>
                <a:ea typeface="メイリオ" panose="020B0604030504040204" pitchFamily="50" charset="-128"/>
              </a:rPr>
              <a:t>をクリックします。</a:t>
            </a:r>
          </a:p>
        </p:txBody>
      </p:sp>
      <p:sp>
        <p:nvSpPr>
          <p:cNvPr id="21" name="Google Shape;157;g125f8f40711_0_119">
            <a:extLst>
              <a:ext uri="{FF2B5EF4-FFF2-40B4-BE49-F238E27FC236}">
                <a16:creationId xmlns:a16="http://schemas.microsoft.com/office/drawing/2014/main" id="{3F4A51A1-B679-400E-BE4D-961E0901D09C}"/>
              </a:ext>
            </a:extLst>
          </p:cNvPr>
          <p:cNvSpPr txBox="1"/>
          <p:nvPr/>
        </p:nvSpPr>
        <p:spPr>
          <a:xfrm>
            <a:off x="6167550" y="1217858"/>
            <a:ext cx="5277497" cy="461624"/>
          </a:xfrm>
          <a:prstGeom prst="rect">
            <a:avLst/>
          </a:prstGeom>
          <a:noFill/>
          <a:ln>
            <a:noFill/>
          </a:ln>
        </p:spPr>
        <p:txBody>
          <a:bodyPr spcFirstLastPara="1" wrap="square" lIns="91425" tIns="45700" rIns="91425" bIns="45700" anchor="t" anchorCtr="0">
            <a:spAutoFit/>
          </a:bodyPr>
          <a:lstStyle/>
          <a:p>
            <a:r>
              <a:rPr kumimoji="1" lang="ja-JP" altLang="en-US" sz="1200" dirty="0">
                <a:latin typeface="メイリオ" panose="020B0604030504040204" pitchFamily="50" charset="-128"/>
                <a:ea typeface="メイリオ" panose="020B0604030504040204" pitchFamily="50" charset="-128"/>
              </a:rPr>
              <a:t>②</a:t>
            </a:r>
            <a:r>
              <a:rPr lang="ja-JP" altLang="en-US" sz="1200" dirty="0">
                <a:latin typeface="メイリオ" panose="020B0604030504040204" pitchFamily="50" charset="-128"/>
                <a:ea typeface="メイリオ" panose="020B0604030504040204" pitchFamily="50" charset="-128"/>
              </a:rPr>
              <a:t>イベント</a:t>
            </a:r>
            <a:r>
              <a:rPr kumimoji="1" lang="ja-JP" altLang="en-US" sz="1200" dirty="0">
                <a:latin typeface="メイリオ" panose="020B0604030504040204" pitchFamily="50" charset="-128"/>
                <a:ea typeface="メイリオ" panose="020B0604030504040204" pitchFamily="50" charset="-128"/>
              </a:rPr>
              <a:t>ログイン画面が表示</a:t>
            </a:r>
            <a:r>
              <a:rPr kumimoji="1" lang="ja-JP" altLang="en-US" sz="1200">
                <a:latin typeface="メイリオ" panose="020B0604030504040204" pitchFamily="50" charset="-128"/>
                <a:ea typeface="メイリオ" panose="020B0604030504040204" pitchFamily="50" charset="-128"/>
              </a:rPr>
              <a:t>されたら、</a:t>
            </a:r>
            <a:br>
              <a:rPr kumimoji="1" lang="en-US" altLang="ja-JP" sz="1200">
                <a:latin typeface="メイリオ" panose="020B0604030504040204" pitchFamily="50" charset="-128"/>
                <a:ea typeface="メイリオ" panose="020B0604030504040204" pitchFamily="50" charset="-128"/>
              </a:rPr>
            </a:br>
            <a:r>
              <a:rPr kumimoji="1" lang="ja-JP" altLang="en-US" sz="1200">
                <a:latin typeface="メイリオ" panose="020B0604030504040204" pitchFamily="50" charset="-128"/>
                <a:ea typeface="メイリオ" panose="020B0604030504040204" pitchFamily="50" charset="-128"/>
              </a:rPr>
              <a:t>　</a:t>
            </a:r>
            <a:r>
              <a:rPr lang="ja-JP" altLang="en-US" sz="1200">
                <a:latin typeface="メイリオ" panose="020B0604030504040204" pitchFamily="50" charset="-128"/>
                <a:ea typeface="メイリオ" panose="020B0604030504040204" pitchFamily="50" charset="-128"/>
              </a:rPr>
              <a:t>別送</a:t>
            </a:r>
            <a:r>
              <a:rPr lang="ja-JP" altLang="en-US" sz="1200" dirty="0">
                <a:latin typeface="メイリオ" panose="020B0604030504040204" pitchFamily="50" charset="-128"/>
                <a:ea typeface="メイリオ" panose="020B0604030504040204" pitchFamily="50" charset="-128"/>
              </a:rPr>
              <a:t>で通知されたイベントパスワードを入力します。</a:t>
            </a:r>
            <a:endParaRPr kumimoji="1" lang="ja-JP" altLang="en-US" sz="1200" dirty="0">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F74ED4EB-D286-42D6-AEB3-D316DBFACEBE}"/>
              </a:ext>
            </a:extLst>
          </p:cNvPr>
          <p:cNvGrpSpPr/>
          <p:nvPr/>
        </p:nvGrpSpPr>
        <p:grpSpPr>
          <a:xfrm>
            <a:off x="5589158" y="1741038"/>
            <a:ext cx="5855889" cy="3308866"/>
            <a:chOff x="959272" y="2795659"/>
            <a:chExt cx="6878619" cy="3886759"/>
          </a:xfrm>
        </p:grpSpPr>
        <p:grpSp>
          <p:nvGrpSpPr>
            <p:cNvPr id="29" name="グループ化 28">
              <a:extLst>
                <a:ext uri="{FF2B5EF4-FFF2-40B4-BE49-F238E27FC236}">
                  <a16:creationId xmlns:a16="http://schemas.microsoft.com/office/drawing/2014/main" id="{96E0EBA1-F3BB-4649-9998-3E3F2A6098CA}"/>
                </a:ext>
              </a:extLst>
            </p:cNvPr>
            <p:cNvGrpSpPr/>
            <p:nvPr/>
          </p:nvGrpSpPr>
          <p:grpSpPr>
            <a:xfrm>
              <a:off x="959272" y="2795659"/>
              <a:ext cx="6878619" cy="3886759"/>
              <a:chOff x="-173039" y="7267290"/>
              <a:chExt cx="10600190" cy="6386538"/>
            </a:xfrm>
          </p:grpSpPr>
          <p:pic>
            <p:nvPicPr>
              <p:cNvPr id="31" name="図 30" descr="スクリーンショット が含まれている画像&#10;&#10;自動的に生成された説明">
                <a:extLst>
                  <a:ext uri="{FF2B5EF4-FFF2-40B4-BE49-F238E27FC236}">
                    <a16:creationId xmlns:a16="http://schemas.microsoft.com/office/drawing/2014/main" id="{A934E922-9C11-48C8-A535-4A33AD715A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 t="-151"/>
              <a:stretch/>
            </p:blipFill>
            <p:spPr>
              <a:xfrm>
                <a:off x="1049507" y="7267290"/>
                <a:ext cx="9377644" cy="5480852"/>
              </a:xfrm>
              <a:prstGeom prst="rect">
                <a:avLst/>
              </a:prstGeom>
              <a:ln>
                <a:solidFill>
                  <a:schemeClr val="bg1">
                    <a:lumMod val="85000"/>
                  </a:schemeClr>
                </a:solidFill>
              </a:ln>
            </p:spPr>
          </p:pic>
          <p:sp>
            <p:nvSpPr>
              <p:cNvPr id="32" name="正方形/長方形 31">
                <a:extLst>
                  <a:ext uri="{FF2B5EF4-FFF2-40B4-BE49-F238E27FC236}">
                    <a16:creationId xmlns:a16="http://schemas.microsoft.com/office/drawing/2014/main" id="{C0E41DA4-F770-4EFA-8560-BFD6321B075E}"/>
                  </a:ext>
                </a:extLst>
              </p:cNvPr>
              <p:cNvSpPr/>
              <p:nvPr/>
            </p:nvSpPr>
            <p:spPr>
              <a:xfrm>
                <a:off x="3812866" y="9797161"/>
                <a:ext cx="3992786" cy="437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角を丸めた四角形 22">
                <a:extLst>
                  <a:ext uri="{FF2B5EF4-FFF2-40B4-BE49-F238E27FC236}">
                    <a16:creationId xmlns:a16="http://schemas.microsoft.com/office/drawing/2014/main" id="{D325C30A-6385-46A7-84C5-A58A7B0A274D}"/>
                  </a:ext>
                </a:extLst>
              </p:cNvPr>
              <p:cNvSpPr/>
              <p:nvPr/>
            </p:nvSpPr>
            <p:spPr>
              <a:xfrm>
                <a:off x="-173039" y="11842456"/>
                <a:ext cx="8802892" cy="1811372"/>
              </a:xfrm>
              <a:prstGeom prst="wedgeRoundRectCallout">
                <a:avLst>
                  <a:gd name="adj1" fmla="val -6670"/>
                  <a:gd name="adj2" fmla="val -143573"/>
                  <a:gd name="adj3" fmla="val 16667"/>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u="sng" dirty="0">
                  <a:solidFill>
                    <a:srgbClr val="FF0000"/>
                  </a:solidFill>
                  <a:latin typeface="+mn-ea"/>
                </a:endParaRPr>
              </a:p>
            </p:txBody>
          </p:sp>
          <p:pic>
            <p:nvPicPr>
              <p:cNvPr id="34" name="図 33">
                <a:extLst>
                  <a:ext uri="{FF2B5EF4-FFF2-40B4-BE49-F238E27FC236}">
                    <a16:creationId xmlns:a16="http://schemas.microsoft.com/office/drawing/2014/main" id="{9B248C26-35DA-46DA-A569-5C10567FA4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5" y="12061537"/>
                <a:ext cx="8448419" cy="1405987"/>
              </a:xfrm>
              <a:prstGeom prst="rect">
                <a:avLst/>
              </a:prstGeom>
              <a:ln>
                <a:noFill/>
              </a:ln>
            </p:spPr>
          </p:pic>
          <p:sp>
            <p:nvSpPr>
              <p:cNvPr id="35" name="正方形/長方形 34">
                <a:extLst>
                  <a:ext uri="{FF2B5EF4-FFF2-40B4-BE49-F238E27FC236}">
                    <a16:creationId xmlns:a16="http://schemas.microsoft.com/office/drawing/2014/main" id="{9392D7BE-A7F9-48B3-ADC3-14941EAA9AC7}"/>
                  </a:ext>
                </a:extLst>
              </p:cNvPr>
              <p:cNvSpPr/>
              <p:nvPr/>
            </p:nvSpPr>
            <p:spPr>
              <a:xfrm>
                <a:off x="1570971" y="12748142"/>
                <a:ext cx="1288472" cy="424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Google Shape;189;p9">
              <a:extLst>
                <a:ext uri="{FF2B5EF4-FFF2-40B4-BE49-F238E27FC236}">
                  <a16:creationId xmlns:a16="http://schemas.microsoft.com/office/drawing/2014/main" id="{EB5F93FD-8D93-4505-813A-47CCD2F98901}"/>
                </a:ext>
              </a:extLst>
            </p:cNvPr>
            <p:cNvPicPr preferRelativeResize="0"/>
            <p:nvPr/>
          </p:nvPicPr>
          <p:blipFill rotWithShape="1">
            <a:blip r:embed="rId5">
              <a:alphaModFix/>
            </a:blip>
            <a:srcRect r="87515" b="93892"/>
            <a:stretch/>
          </p:blipFill>
          <p:spPr>
            <a:xfrm>
              <a:off x="3941456" y="3282833"/>
              <a:ext cx="1574441" cy="394508"/>
            </a:xfrm>
            <a:prstGeom prst="rect">
              <a:avLst/>
            </a:prstGeom>
            <a:noFill/>
            <a:ln>
              <a:noFill/>
            </a:ln>
          </p:spPr>
        </p:pic>
      </p:grpSp>
      <p:pic>
        <p:nvPicPr>
          <p:cNvPr id="4" name="図 3">
            <a:extLst>
              <a:ext uri="{FF2B5EF4-FFF2-40B4-BE49-F238E27FC236}">
                <a16:creationId xmlns:a16="http://schemas.microsoft.com/office/drawing/2014/main" id="{C7673ACC-C692-971E-F283-F46A50308C4F}"/>
              </a:ext>
            </a:extLst>
          </p:cNvPr>
          <p:cNvPicPr>
            <a:picLocks noChangeAspect="1"/>
          </p:cNvPicPr>
          <p:nvPr/>
        </p:nvPicPr>
        <p:blipFill>
          <a:blip r:embed="rId6"/>
          <a:stretch>
            <a:fillRect/>
          </a:stretch>
        </p:blipFill>
        <p:spPr>
          <a:xfrm>
            <a:off x="6641780" y="4613325"/>
            <a:ext cx="533446" cy="137172"/>
          </a:xfrm>
          <a:prstGeom prst="rect">
            <a:avLst/>
          </a:prstGeom>
        </p:spPr>
      </p:pic>
      <p:sp>
        <p:nvSpPr>
          <p:cNvPr id="6" name="Google Shape;78;p5">
            <a:extLst>
              <a:ext uri="{FF2B5EF4-FFF2-40B4-BE49-F238E27FC236}">
                <a16:creationId xmlns:a16="http://schemas.microsoft.com/office/drawing/2014/main" id="{09591F8E-2C96-8B63-65E7-D77988955DFE}"/>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B711ED13-4811-F4ED-B4BA-DE8753BE4F91}"/>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8" name="Google Shape;76;p5">
            <a:extLst>
              <a:ext uri="{FF2B5EF4-FFF2-40B4-BE49-F238E27FC236}">
                <a16:creationId xmlns:a16="http://schemas.microsoft.com/office/drawing/2014/main" id="{B2326ADE-FBCF-614F-BDF8-1FB47B79E054}"/>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40066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F2BA23D3-9BB1-605C-DD8D-1DBA543977AD}"/>
              </a:ext>
            </a:extLst>
          </p:cNvPr>
          <p:cNvPicPr>
            <a:picLocks noChangeAspect="1"/>
          </p:cNvPicPr>
          <p:nvPr/>
        </p:nvPicPr>
        <p:blipFill>
          <a:blip r:embed="rId2"/>
          <a:stretch>
            <a:fillRect/>
          </a:stretch>
        </p:blipFill>
        <p:spPr>
          <a:xfrm>
            <a:off x="455565" y="1784923"/>
            <a:ext cx="5352853" cy="3114197"/>
          </a:xfrm>
          <a:prstGeom prst="rect">
            <a:avLst/>
          </a:prstGeom>
          <a:ln>
            <a:solidFill>
              <a:schemeClr val="bg1">
                <a:lumMod val="85000"/>
              </a:schemeClr>
            </a:solidFill>
          </a:ln>
        </p:spPr>
      </p:pic>
      <p:sp>
        <p:nvSpPr>
          <p:cNvPr id="6" name="Google Shape;156;g125f8f40711_0_119">
            <a:extLst>
              <a:ext uri="{FF2B5EF4-FFF2-40B4-BE49-F238E27FC236}">
                <a16:creationId xmlns:a16="http://schemas.microsoft.com/office/drawing/2014/main" id="{B25E523A-B48B-84FC-ED40-820C85BF4E01}"/>
              </a:ext>
            </a:extLst>
          </p:cNvPr>
          <p:cNvSpPr txBox="1"/>
          <p:nvPr/>
        </p:nvSpPr>
        <p:spPr>
          <a:xfrm>
            <a:off x="530921" y="1287609"/>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③ログイン直後はご自身の評価入力ページを表示できます。</a:t>
            </a:r>
          </a:p>
        </p:txBody>
      </p:sp>
      <p:grpSp>
        <p:nvGrpSpPr>
          <p:cNvPr id="7" name="グループ化 6">
            <a:extLst>
              <a:ext uri="{FF2B5EF4-FFF2-40B4-BE49-F238E27FC236}">
                <a16:creationId xmlns:a16="http://schemas.microsoft.com/office/drawing/2014/main" id="{9234A602-97B0-561E-4240-72411A53969D}"/>
              </a:ext>
            </a:extLst>
          </p:cNvPr>
          <p:cNvGrpSpPr/>
          <p:nvPr/>
        </p:nvGrpSpPr>
        <p:grpSpPr>
          <a:xfrm>
            <a:off x="6312930" y="1595345"/>
            <a:ext cx="5486566" cy="3509329"/>
            <a:chOff x="471710" y="4902892"/>
            <a:chExt cx="5486566" cy="3509329"/>
          </a:xfrm>
        </p:grpSpPr>
        <p:sp>
          <p:nvSpPr>
            <p:cNvPr id="9" name="Google Shape;448;p29">
              <a:extLst>
                <a:ext uri="{FF2B5EF4-FFF2-40B4-BE49-F238E27FC236}">
                  <a16:creationId xmlns:a16="http://schemas.microsoft.com/office/drawing/2014/main" id="{305BA3E8-6BEF-280F-F2FD-9BA984783E83}"/>
                </a:ext>
              </a:extLst>
            </p:cNvPr>
            <p:cNvSpPr/>
            <p:nvPr/>
          </p:nvSpPr>
          <p:spPr>
            <a:xfrm>
              <a:off x="471710" y="4902892"/>
              <a:ext cx="5486566" cy="3509329"/>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0" name="Google Shape;159;g125f8f40711_0_119">
              <a:extLst>
                <a:ext uri="{FF2B5EF4-FFF2-40B4-BE49-F238E27FC236}">
                  <a16:creationId xmlns:a16="http://schemas.microsoft.com/office/drawing/2014/main" id="{D7A299D5-2001-C578-6D02-2CD12DEA2765}"/>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2" name="Google Shape;161;g125f8f40711_0_119">
              <a:extLst>
                <a:ext uri="{FF2B5EF4-FFF2-40B4-BE49-F238E27FC236}">
                  <a16:creationId xmlns:a16="http://schemas.microsoft.com/office/drawing/2014/main" id="{88518DBB-EEAB-4CD0-5250-D6031E4B9F69}"/>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14" name="Google Shape;159;g125f8f40711_0_119">
              <a:extLst>
                <a:ext uri="{FF2B5EF4-FFF2-40B4-BE49-F238E27FC236}">
                  <a16:creationId xmlns:a16="http://schemas.microsoft.com/office/drawing/2014/main" id="{2E625F96-29BE-D67A-6090-6DF73F0E9491}"/>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15" name="Google Shape;160;g125f8f40711_0_119">
              <a:extLst>
                <a:ext uri="{FF2B5EF4-FFF2-40B4-BE49-F238E27FC236}">
                  <a16:creationId xmlns:a16="http://schemas.microsoft.com/office/drawing/2014/main" id="{8C9AAD3C-7F8A-C523-8146-A5C741A6DD35}"/>
                </a:ext>
              </a:extLst>
            </p:cNvPr>
            <p:cNvSpPr txBox="1"/>
            <p:nvPr/>
          </p:nvSpPr>
          <p:spPr>
            <a:xfrm>
              <a:off x="745499" y="5437101"/>
              <a:ext cx="4963125" cy="461624"/>
            </a:xfrm>
            <a:prstGeom prst="rect">
              <a:avLst/>
            </a:prstGeom>
            <a:noFill/>
            <a:ln>
              <a:noFill/>
            </a:ln>
          </p:spPr>
          <p:txBody>
            <a:bodyPr spcFirstLastPara="1" wrap="square" lIns="91425" tIns="45700" rIns="91425" bIns="45700" anchor="t" anchorCtr="0">
              <a:spAutoFit/>
            </a:bodyPr>
            <a:lstStyle/>
            <a:p>
              <a:r>
                <a:rPr kumimoji="1" lang="ja-JP" altLang="en-US" sz="1200" dirty="0">
                  <a:latin typeface="メイリオ" panose="020B0604030504040204" pitchFamily="50" charset="-128"/>
                  <a:ea typeface="メイリオ" panose="020B0604030504040204" pitchFamily="50" charset="-128"/>
                </a:rPr>
                <a:t>被評価者であり</a:t>
              </a:r>
              <a:r>
                <a:rPr lang="ja-JP" altLang="en-US" sz="1200" dirty="0">
                  <a:latin typeface="メイリオ" panose="020B0604030504040204" pitchFamily="50" charset="-128"/>
                  <a:ea typeface="メイリオ" panose="020B0604030504040204" pitchFamily="50" charset="-128"/>
                </a:rPr>
                <a:t>評価者である方はログイン後</a:t>
              </a:r>
              <a:r>
                <a:rPr kumimoji="1" lang="ja-JP" altLang="en-US" sz="1200" dirty="0">
                  <a:latin typeface="メイリオ" panose="020B0604030504040204" pitchFamily="50" charset="-128"/>
                  <a:ea typeface="メイリオ" panose="020B0604030504040204" pitchFamily="50" charset="-128"/>
                </a:rPr>
                <a:t>一覧画面が表示され、</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ご自身の名前を</a:t>
              </a:r>
              <a:r>
                <a:rPr lang="ja-JP" altLang="en-US" sz="1200" dirty="0">
                  <a:latin typeface="メイリオ" panose="020B0604030504040204" pitchFamily="50" charset="-128"/>
                  <a:ea typeface="メイリオ" panose="020B0604030504040204" pitchFamily="50" charset="-128"/>
                </a:rPr>
                <a:t>クリックして表示していただく必要があります。</a:t>
              </a:r>
              <a:endParaRPr kumimoji="1" lang="ja-JP" altLang="en-US" sz="1200" dirty="0">
                <a:latin typeface="メイリオ" panose="020B0604030504040204" pitchFamily="50" charset="-128"/>
                <a:ea typeface="メイリオ" panose="020B0604030504040204" pitchFamily="50" charset="-128"/>
              </a:endParaRPr>
            </a:p>
          </p:txBody>
        </p:sp>
      </p:grpSp>
      <p:grpSp>
        <p:nvGrpSpPr>
          <p:cNvPr id="16" name="グループ化 15">
            <a:extLst>
              <a:ext uri="{FF2B5EF4-FFF2-40B4-BE49-F238E27FC236}">
                <a16:creationId xmlns:a16="http://schemas.microsoft.com/office/drawing/2014/main" id="{C5AE5B97-AAE4-E4D3-C3D0-B93573F7722D}"/>
              </a:ext>
            </a:extLst>
          </p:cNvPr>
          <p:cNvGrpSpPr/>
          <p:nvPr/>
        </p:nvGrpSpPr>
        <p:grpSpPr>
          <a:xfrm>
            <a:off x="6498795" y="2917672"/>
            <a:ext cx="5166939" cy="1533936"/>
            <a:chOff x="6498795" y="2663937"/>
            <a:chExt cx="5166939" cy="1533936"/>
          </a:xfrm>
        </p:grpSpPr>
        <p:pic>
          <p:nvPicPr>
            <p:cNvPr id="17" name="図 16">
              <a:extLst>
                <a:ext uri="{FF2B5EF4-FFF2-40B4-BE49-F238E27FC236}">
                  <a16:creationId xmlns:a16="http://schemas.microsoft.com/office/drawing/2014/main" id="{AEFCD1C6-64AA-5B83-C992-0A2DAF4EADD6}"/>
                </a:ext>
              </a:extLst>
            </p:cNvPr>
            <p:cNvPicPr>
              <a:picLocks noChangeAspect="1"/>
            </p:cNvPicPr>
            <p:nvPr/>
          </p:nvPicPr>
          <p:blipFill>
            <a:blip r:embed="rId4"/>
            <a:stretch>
              <a:fillRect/>
            </a:stretch>
          </p:blipFill>
          <p:spPr>
            <a:xfrm>
              <a:off x="6498795" y="2663937"/>
              <a:ext cx="5166939" cy="1533936"/>
            </a:xfrm>
            <a:prstGeom prst="rect">
              <a:avLst/>
            </a:prstGeom>
            <a:ln>
              <a:solidFill>
                <a:schemeClr val="bg1">
                  <a:lumMod val="75000"/>
                </a:schemeClr>
              </a:solidFill>
            </a:ln>
          </p:spPr>
        </p:pic>
        <p:sp>
          <p:nvSpPr>
            <p:cNvPr id="18" name="正方形/長方形 17">
              <a:extLst>
                <a:ext uri="{FF2B5EF4-FFF2-40B4-BE49-F238E27FC236}">
                  <a16:creationId xmlns:a16="http://schemas.microsoft.com/office/drawing/2014/main" id="{9DC27F54-508B-7FA3-8BDE-D43D7662009A}"/>
                </a:ext>
              </a:extLst>
            </p:cNvPr>
            <p:cNvSpPr/>
            <p:nvPr/>
          </p:nvSpPr>
          <p:spPr>
            <a:xfrm>
              <a:off x="6948321" y="3426147"/>
              <a:ext cx="599030" cy="209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Google Shape;78;p5">
            <a:extLst>
              <a:ext uri="{FF2B5EF4-FFF2-40B4-BE49-F238E27FC236}">
                <a16:creationId xmlns:a16="http://schemas.microsoft.com/office/drawing/2014/main" id="{DC81F8CB-F426-25FD-FE40-07625894B039}"/>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21" name="四角形: 角を丸くする 20">
            <a:extLst>
              <a:ext uri="{FF2B5EF4-FFF2-40B4-BE49-F238E27FC236}">
                <a16:creationId xmlns:a16="http://schemas.microsoft.com/office/drawing/2014/main" id="{E711D96C-7553-DBFB-76A8-578AB6C09B00}"/>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22" name="Google Shape;76;p5">
            <a:extLst>
              <a:ext uri="{FF2B5EF4-FFF2-40B4-BE49-F238E27FC236}">
                <a16:creationId xmlns:a16="http://schemas.microsoft.com/office/drawing/2014/main" id="{C09D9EEF-33F7-2FF2-63B7-8E105024E772}"/>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194961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FB3C31A2-B851-4A0F-9DD1-FAC10B6D7AC0}"/>
              </a:ext>
            </a:extLst>
          </p:cNvPr>
          <p:cNvGrpSpPr/>
          <p:nvPr/>
        </p:nvGrpSpPr>
        <p:grpSpPr>
          <a:xfrm>
            <a:off x="471710" y="1232896"/>
            <a:ext cx="11248580" cy="3897904"/>
            <a:chOff x="471710" y="4902892"/>
            <a:chExt cx="11248580" cy="3897904"/>
          </a:xfrm>
        </p:grpSpPr>
        <p:sp>
          <p:nvSpPr>
            <p:cNvPr id="16" name="Google Shape;448;p29">
              <a:extLst>
                <a:ext uri="{FF2B5EF4-FFF2-40B4-BE49-F238E27FC236}">
                  <a16:creationId xmlns:a16="http://schemas.microsoft.com/office/drawing/2014/main" id="{AF251DB6-C6AF-40EA-BAA6-C87AF8855C10}"/>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7" name="Google Shape;159;g125f8f40711_0_119">
              <a:extLst>
                <a:ext uri="{FF2B5EF4-FFF2-40B4-BE49-F238E27FC236}">
                  <a16:creationId xmlns:a16="http://schemas.microsoft.com/office/drawing/2014/main" id="{85431492-57BA-4853-91CF-46962B5E62C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AF4DED95-D975-4AB4-888D-2BE8133788D4}"/>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E66793BE-E8DB-4074-BA85-71A1AA8BE678}"/>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56E2F643-FDBE-4BAA-8A7C-608BD3C50C35}"/>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200" dirty="0">
                  <a:solidFill>
                    <a:schemeClr val="tx1">
                      <a:lumMod val="90000"/>
                      <a:lumOff val="10000"/>
                    </a:schemeClr>
                  </a:solidFill>
                  <a:latin typeface="Meiryo"/>
                  <a:ea typeface="Meiryo"/>
                  <a:cs typeface="Meiryo"/>
                  <a:sym typeface="Meiryo"/>
                </a:rPr>
                <a:t>スマートフォン画面では、右のような画面表示になります。</a:t>
              </a:r>
              <a:endParaRPr lang="ja-JP" altLang="en-US" sz="1200" dirty="0">
                <a:solidFill>
                  <a:schemeClr val="tx1">
                    <a:lumMod val="90000"/>
                    <a:lumOff val="10000"/>
                  </a:schemeClr>
                </a:solidFill>
              </a:endParaRPr>
            </a:p>
          </p:txBody>
        </p:sp>
      </p:grpSp>
      <p:grpSp>
        <p:nvGrpSpPr>
          <p:cNvPr id="25" name="グループ化 24">
            <a:extLst>
              <a:ext uri="{FF2B5EF4-FFF2-40B4-BE49-F238E27FC236}">
                <a16:creationId xmlns:a16="http://schemas.microsoft.com/office/drawing/2014/main" id="{DECF81B6-99A6-495D-826A-9BB9C368E1F0}"/>
              </a:ext>
            </a:extLst>
          </p:cNvPr>
          <p:cNvGrpSpPr/>
          <p:nvPr/>
        </p:nvGrpSpPr>
        <p:grpSpPr>
          <a:xfrm>
            <a:off x="7635976" y="1396068"/>
            <a:ext cx="4020111" cy="3562847"/>
            <a:chOff x="7422532" y="2148907"/>
            <a:chExt cx="4020111" cy="3562847"/>
          </a:xfrm>
        </p:grpSpPr>
        <p:pic>
          <p:nvPicPr>
            <p:cNvPr id="26" name="図 25">
              <a:extLst>
                <a:ext uri="{FF2B5EF4-FFF2-40B4-BE49-F238E27FC236}">
                  <a16:creationId xmlns:a16="http://schemas.microsoft.com/office/drawing/2014/main" id="{0F265F78-B09D-462C-BAD3-1FAC4DE43911}"/>
                </a:ext>
              </a:extLst>
            </p:cNvPr>
            <p:cNvPicPr>
              <a:picLocks noChangeAspect="1"/>
            </p:cNvPicPr>
            <p:nvPr/>
          </p:nvPicPr>
          <p:blipFill>
            <a:blip r:embed="rId3"/>
            <a:stretch>
              <a:fillRect/>
            </a:stretch>
          </p:blipFill>
          <p:spPr>
            <a:xfrm>
              <a:off x="7422532" y="2148907"/>
              <a:ext cx="4020111" cy="3562847"/>
            </a:xfrm>
            <a:prstGeom prst="rect">
              <a:avLst/>
            </a:prstGeom>
          </p:spPr>
        </p:pic>
        <p:pic>
          <p:nvPicPr>
            <p:cNvPr id="27" name="Picture 2">
              <a:extLst>
                <a:ext uri="{FF2B5EF4-FFF2-40B4-BE49-F238E27FC236}">
                  <a16:creationId xmlns:a16="http://schemas.microsoft.com/office/drawing/2014/main" id="{3C311837-C181-406B-A33D-E5A66FF74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515" b="93892"/>
            <a:stretch/>
          </p:blipFill>
          <p:spPr bwMode="auto">
            <a:xfrm>
              <a:off x="7669651" y="2511652"/>
              <a:ext cx="679555" cy="18948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Google Shape;78;p5">
            <a:extLst>
              <a:ext uri="{FF2B5EF4-FFF2-40B4-BE49-F238E27FC236}">
                <a16:creationId xmlns:a16="http://schemas.microsoft.com/office/drawing/2014/main" id="{68DFAA1B-5549-5148-FE3C-97E868D8AE2E}"/>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4" name="四角形: 角を丸くする 3">
            <a:extLst>
              <a:ext uri="{FF2B5EF4-FFF2-40B4-BE49-F238E27FC236}">
                <a16:creationId xmlns:a16="http://schemas.microsoft.com/office/drawing/2014/main" id="{CF4FC229-797F-1319-0908-F4FED428293F}"/>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5" name="Google Shape;76;p5">
            <a:extLst>
              <a:ext uri="{FF2B5EF4-FFF2-40B4-BE49-F238E27FC236}">
                <a16:creationId xmlns:a16="http://schemas.microsoft.com/office/drawing/2014/main" id="{57E6CE96-10E4-B2AA-E068-A62ACA6A558D}"/>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428529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8B21E59-AB76-4E3E-8713-E712AA4C4DA2}"/>
              </a:ext>
            </a:extLst>
          </p:cNvPr>
          <p:cNvSpPr/>
          <p:nvPr/>
        </p:nvSpPr>
        <p:spPr>
          <a:xfrm>
            <a:off x="1422400" y="993415"/>
            <a:ext cx="655782" cy="19658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Google Shape;156;g125f8f40711_0_119">
            <a:extLst>
              <a:ext uri="{FF2B5EF4-FFF2-40B4-BE49-F238E27FC236}">
                <a16:creationId xmlns:a16="http://schemas.microsoft.com/office/drawing/2014/main" id="{13819171-3E0A-4884-ABF9-A1475FED1A08}"/>
              </a:ext>
            </a:extLst>
          </p:cNvPr>
          <p:cNvSpPr txBox="1"/>
          <p:nvPr/>
        </p:nvSpPr>
        <p:spPr>
          <a:xfrm>
            <a:off x="745499" y="981513"/>
            <a:ext cx="5277497" cy="461624"/>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①背景が水色の枠は編集が</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できます。</a:t>
            </a:r>
            <a:b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b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また</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、アスタリスク＊がついている項目は入力必須となります。</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E70713D-CD9C-4815-8025-C14C90CA1136}"/>
              </a:ext>
            </a:extLst>
          </p:cNvPr>
          <p:cNvPicPr>
            <a:picLocks noChangeAspect="1"/>
          </p:cNvPicPr>
          <p:nvPr/>
        </p:nvPicPr>
        <p:blipFill>
          <a:blip r:embed="rId2"/>
          <a:stretch>
            <a:fillRect/>
          </a:stretch>
        </p:blipFill>
        <p:spPr>
          <a:xfrm>
            <a:off x="840162" y="1485433"/>
            <a:ext cx="5088170" cy="2960209"/>
          </a:xfrm>
          <a:prstGeom prst="rect">
            <a:avLst/>
          </a:prstGeom>
          <a:ln>
            <a:solidFill>
              <a:schemeClr val="bg1">
                <a:lumMod val="85000"/>
              </a:schemeClr>
            </a:solidFill>
          </a:ln>
        </p:spPr>
      </p:pic>
      <p:sp>
        <p:nvSpPr>
          <p:cNvPr id="24" name="Google Shape;157;g125f8f40711_0_119">
            <a:extLst>
              <a:ext uri="{FF2B5EF4-FFF2-40B4-BE49-F238E27FC236}">
                <a16:creationId xmlns:a16="http://schemas.microsoft.com/office/drawing/2014/main" id="{70ABF390-4659-42BA-814E-B69970D90265}"/>
              </a:ext>
            </a:extLst>
          </p:cNvPr>
          <p:cNvSpPr txBox="1"/>
          <p:nvPr/>
        </p:nvSpPr>
        <p:spPr>
          <a:xfrm>
            <a:off x="6167550" y="993415"/>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②入力が完了したら、画面右上の　　　　をクリックします。</a:t>
            </a:r>
          </a:p>
        </p:txBody>
      </p:sp>
      <p:pic>
        <p:nvPicPr>
          <p:cNvPr id="25" name="図 24">
            <a:extLst>
              <a:ext uri="{FF2B5EF4-FFF2-40B4-BE49-F238E27FC236}">
                <a16:creationId xmlns:a16="http://schemas.microsoft.com/office/drawing/2014/main" id="{C97C7F2E-9661-4AD1-800F-E57291A8280E}"/>
              </a:ext>
            </a:extLst>
          </p:cNvPr>
          <p:cNvPicPr>
            <a:picLocks noChangeAspect="1"/>
          </p:cNvPicPr>
          <p:nvPr/>
        </p:nvPicPr>
        <p:blipFill>
          <a:blip r:embed="rId3"/>
          <a:stretch>
            <a:fillRect/>
          </a:stretch>
        </p:blipFill>
        <p:spPr>
          <a:xfrm>
            <a:off x="8570420" y="957083"/>
            <a:ext cx="583409" cy="288352"/>
          </a:xfrm>
          <a:prstGeom prst="rect">
            <a:avLst/>
          </a:prstGeom>
        </p:spPr>
      </p:pic>
      <p:grpSp>
        <p:nvGrpSpPr>
          <p:cNvPr id="26" name="グループ化 25">
            <a:extLst>
              <a:ext uri="{FF2B5EF4-FFF2-40B4-BE49-F238E27FC236}">
                <a16:creationId xmlns:a16="http://schemas.microsoft.com/office/drawing/2014/main" id="{BA8FFB6B-C679-4356-9975-CBE88204DECB}"/>
              </a:ext>
            </a:extLst>
          </p:cNvPr>
          <p:cNvGrpSpPr/>
          <p:nvPr/>
        </p:nvGrpSpPr>
        <p:grpSpPr>
          <a:xfrm>
            <a:off x="640705" y="4804334"/>
            <a:ext cx="10910589" cy="1439738"/>
            <a:chOff x="471710" y="4902892"/>
            <a:chExt cx="10910589" cy="1439738"/>
          </a:xfrm>
        </p:grpSpPr>
        <p:sp>
          <p:nvSpPr>
            <p:cNvPr id="27" name="Google Shape;448;p29">
              <a:extLst>
                <a:ext uri="{FF2B5EF4-FFF2-40B4-BE49-F238E27FC236}">
                  <a16:creationId xmlns:a16="http://schemas.microsoft.com/office/drawing/2014/main" id="{C6057821-89D3-40DD-8D25-CDB0CB4621B6}"/>
                </a:ext>
              </a:extLst>
            </p:cNvPr>
            <p:cNvSpPr/>
            <p:nvPr/>
          </p:nvSpPr>
          <p:spPr>
            <a:xfrm>
              <a:off x="471710" y="4902892"/>
              <a:ext cx="10839035" cy="143973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8" name="Google Shape;159;g125f8f40711_0_119">
              <a:extLst>
                <a:ext uri="{FF2B5EF4-FFF2-40B4-BE49-F238E27FC236}">
                  <a16:creationId xmlns:a16="http://schemas.microsoft.com/office/drawing/2014/main" id="{F2422926-E530-4930-B8F9-9D2CC919FB3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9" name="Google Shape;161;g125f8f40711_0_119">
              <a:extLst>
                <a:ext uri="{FF2B5EF4-FFF2-40B4-BE49-F238E27FC236}">
                  <a16:creationId xmlns:a16="http://schemas.microsoft.com/office/drawing/2014/main" id="{4A506007-D185-4398-95B0-A2E45B272E3D}"/>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30" name="Google Shape;159;g125f8f40711_0_119">
              <a:extLst>
                <a:ext uri="{FF2B5EF4-FFF2-40B4-BE49-F238E27FC236}">
                  <a16:creationId xmlns:a16="http://schemas.microsoft.com/office/drawing/2014/main" id="{78D0F207-C8A0-450D-BC7A-B00F71045EA5}"/>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1" name="Google Shape;160;g125f8f40711_0_119">
              <a:extLst>
                <a:ext uri="{FF2B5EF4-FFF2-40B4-BE49-F238E27FC236}">
                  <a16:creationId xmlns:a16="http://schemas.microsoft.com/office/drawing/2014/main" id="{9F6C48F1-0D6C-4CAB-BE99-E42A5500AB35}"/>
                </a:ext>
              </a:extLst>
            </p:cNvPr>
            <p:cNvSpPr txBox="1"/>
            <p:nvPr/>
          </p:nvSpPr>
          <p:spPr>
            <a:xfrm>
              <a:off x="745499" y="5437101"/>
              <a:ext cx="10636800" cy="83095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入力を止めてから</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5</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必ず自動保存がかかったことを確認するようにしてください。</a:t>
              </a:r>
            </a:p>
          </p:txBody>
        </p:sp>
      </p:grpSp>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11FDBF55-6C71-4239-9F10-1C8F08845C8B}"/>
              </a:ext>
            </a:extLst>
          </p:cNvPr>
          <p:cNvPicPr>
            <a:picLocks noChangeAspect="1"/>
          </p:cNvPicPr>
          <p:nvPr/>
        </p:nvPicPr>
        <p:blipFill rotWithShape="1">
          <a:blip r:embed="rId5"/>
          <a:srcRect l="50770" t="45338" r="329" b="458"/>
          <a:stretch/>
        </p:blipFill>
        <p:spPr>
          <a:xfrm>
            <a:off x="8467096" y="4901655"/>
            <a:ext cx="2032281" cy="1243476"/>
          </a:xfrm>
          <a:prstGeom prst="rect">
            <a:avLst/>
          </a:prstGeom>
          <a:ln>
            <a:solidFill>
              <a:schemeClr val="bg1">
                <a:lumMod val="85000"/>
              </a:schemeClr>
            </a:solidFill>
          </a:ln>
        </p:spPr>
      </p:pic>
      <p:pic>
        <p:nvPicPr>
          <p:cNvPr id="33" name="図 32" descr="グラフィカル ユーザー インターフェイス, テキスト, アプリケーション, メール&#10;&#10;自動的に生成された説明">
            <a:extLst>
              <a:ext uri="{FF2B5EF4-FFF2-40B4-BE49-F238E27FC236}">
                <a16:creationId xmlns:a16="http://schemas.microsoft.com/office/drawing/2014/main" id="{36D4CD52-FFE8-4D1C-B02A-BB8125351B8C}"/>
              </a:ext>
            </a:extLst>
          </p:cNvPr>
          <p:cNvPicPr>
            <a:picLocks noChangeAspect="1"/>
          </p:cNvPicPr>
          <p:nvPr/>
        </p:nvPicPr>
        <p:blipFill>
          <a:blip r:embed="rId6"/>
          <a:stretch>
            <a:fillRect/>
          </a:stretch>
        </p:blipFill>
        <p:spPr>
          <a:xfrm>
            <a:off x="6399091" y="1460695"/>
            <a:ext cx="5088171" cy="2960174"/>
          </a:xfrm>
          <a:prstGeom prst="rect">
            <a:avLst/>
          </a:prstGeom>
          <a:ln>
            <a:solidFill>
              <a:schemeClr val="bg1">
                <a:lumMod val="85000"/>
              </a:schemeClr>
            </a:solidFill>
          </a:ln>
        </p:spPr>
      </p:pic>
      <p:sp>
        <p:nvSpPr>
          <p:cNvPr id="4" name="Google Shape;78;p5">
            <a:extLst>
              <a:ext uri="{FF2B5EF4-FFF2-40B4-BE49-F238E27FC236}">
                <a16:creationId xmlns:a16="http://schemas.microsoft.com/office/drawing/2014/main" id="{C9B286C4-3D3C-F36A-EB02-AE6FC18ACEC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77C63B4D-444E-9124-6033-735E8A927803}"/>
              </a:ext>
            </a:extLst>
          </p:cNvPr>
          <p:cNvSpPr/>
          <p:nvPr/>
        </p:nvSpPr>
        <p:spPr>
          <a:xfrm>
            <a:off x="9202189" y="241870"/>
            <a:ext cx="2169622" cy="4011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8" name="Google Shape;76;p5">
            <a:extLst>
              <a:ext uri="{FF2B5EF4-FFF2-40B4-BE49-F238E27FC236}">
                <a16:creationId xmlns:a16="http://schemas.microsoft.com/office/drawing/2014/main" id="{E612C3C4-CF03-54B6-92A9-7E50CF5D52C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被</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dirty="0">
                <a:solidFill>
                  <a:schemeClr val="tx1">
                    <a:lumMod val="90000"/>
                    <a:lumOff val="10000"/>
                  </a:schemeClr>
                </a:solidFill>
                <a:latin typeface="Meiryo" panose="020B0604030504040204" pitchFamily="50" charset="-128"/>
                <a:ea typeface="Meiryo" panose="020B0604030504040204" pitchFamily="50" charset="-128"/>
              </a:rPr>
              <a:t>（</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459252563"/>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1129</Words>
  <Application>Microsoft Office PowerPoint</Application>
  <PresentationFormat>ワイド画面</PresentationFormat>
  <Paragraphs>142</Paragraphs>
  <Slides>13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13</vt:i4>
      </vt:variant>
    </vt:vector>
  </HeadingPairs>
  <TitlesOfParts>
    <vt:vector size="24" baseType="lpstr">
      <vt:lpstr>メイリオ</vt:lpstr>
      <vt:lpstr>メイリオ</vt:lpstr>
      <vt:lpstr>游ゴシック</vt:lpstr>
      <vt:lpstr>Noto Sans CJK JP</vt:lpstr>
      <vt:lpstr>游ゴシック Light</vt:lpstr>
      <vt:lpstr>Trebuchet MS</vt:lpstr>
      <vt:lpstr>Meiryo UI</vt:lpstr>
      <vt:lpstr>Arial</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yurie.oka</dc:creator>
  <cp:lastModifiedBy>星野千晶</cp:lastModifiedBy>
  <cp:revision>20</cp:revision>
  <dcterms:created xsi:type="dcterms:W3CDTF">2021-11-29T06:38:26Z</dcterms:created>
  <dcterms:modified xsi:type="dcterms:W3CDTF">2025-04-07T11:23:42Z</dcterms:modified>
</cp:coreProperties>
</file>