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60" r:id="rId2"/>
    <p:sldId id="259" r:id="rId3"/>
    <p:sldId id="361" r:id="rId4"/>
    <p:sldId id="362" r:id="rId5"/>
    <p:sldId id="363" r:id="rId6"/>
    <p:sldId id="279" r:id="rId7"/>
    <p:sldId id="280" r:id="rId8"/>
    <p:sldId id="300" r:id="rId9"/>
    <p:sldId id="284" r:id="rId10"/>
    <p:sldId id="357" r:id="rId11"/>
    <p:sldId id="287" r:id="rId12"/>
    <p:sldId id="288" r:id="rId13"/>
    <p:sldId id="364" r:id="rId14"/>
    <p:sldId id="292" r:id="rId15"/>
    <p:sldId id="344" r:id="rId16"/>
    <p:sldId id="346" r:id="rId17"/>
    <p:sldId id="349" r:id="rId18"/>
    <p:sldId id="351" r:id="rId19"/>
    <p:sldId id="355" r:id="rId20"/>
    <p:sldId id="319" r:id="rId21"/>
    <p:sldId id="327" r:id="rId22"/>
    <p:sldId id="328" r:id="rId23"/>
    <p:sldId id="365" r:id="rId24"/>
    <p:sldId id="366" r:id="rId25"/>
    <p:sldId id="359"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D28"/>
    <a:srgbClr val="C96F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5492" autoAdjust="0"/>
  </p:normalViewPr>
  <p:slideViewPr>
    <p:cSldViewPr snapToGrid="0" snapToObjects="1">
      <p:cViewPr varScale="1">
        <p:scale>
          <a:sx n="83" d="100"/>
          <a:sy n="83"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83458-4BCC-0C46-88AA-37E4D6B1D3A8}" type="datetimeFigureOut">
              <a:rPr kumimoji="1" lang="ja-JP" altLang="en-US" smtClean="0"/>
              <a:t>2025/4/7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54AE7-D0CB-5647-AB15-940B16B72AD1}" type="slidenum">
              <a:rPr kumimoji="1" lang="ja-JP" altLang="en-US" smtClean="0"/>
              <a:t>‹#›</a:t>
            </a:fld>
            <a:endParaRPr kumimoji="1" lang="ja-JP" altLang="en-US"/>
          </a:p>
        </p:txBody>
      </p:sp>
    </p:spTree>
    <p:extLst>
      <p:ext uri="{BB962C8B-B14F-4D97-AF65-F5344CB8AC3E}">
        <p14:creationId xmlns:p14="http://schemas.microsoft.com/office/powerpoint/2010/main" val="2667789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E554AE7-D0CB-5647-AB15-940B16B72AD1}" type="slidenum">
              <a:rPr kumimoji="1" lang="ja-JP" altLang="en-US" smtClean="0"/>
              <a:t>1</a:t>
            </a:fld>
            <a:endParaRPr kumimoji="1" lang="ja-JP" altLang="en-US"/>
          </a:p>
        </p:txBody>
      </p:sp>
    </p:spTree>
    <p:extLst>
      <p:ext uri="{BB962C8B-B14F-4D97-AF65-F5344CB8AC3E}">
        <p14:creationId xmlns:p14="http://schemas.microsoft.com/office/powerpoint/2010/main" val="11228716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8" name="図 7" descr="アイコン&#10;&#10;中程度の精度で自動的に生成された説明">
            <a:extLst>
              <a:ext uri="{FF2B5EF4-FFF2-40B4-BE49-F238E27FC236}">
                <a16:creationId xmlns:a16="http://schemas.microsoft.com/office/drawing/2014/main" id="{E31682A3-05A4-E546-8BF6-4410260A2E1E}"/>
              </a:ext>
            </a:extLst>
          </p:cNvPr>
          <p:cNvPicPr>
            <a:picLocks noChangeAspect="1"/>
          </p:cNvPicPr>
          <p:nvPr userDrawn="1"/>
        </p:nvPicPr>
        <p:blipFill>
          <a:blip r:embed="rId2"/>
          <a:stretch>
            <a:fillRect/>
          </a:stretch>
        </p:blipFill>
        <p:spPr>
          <a:xfrm>
            <a:off x="-22578" y="-12700"/>
            <a:ext cx="12214578" cy="6870700"/>
          </a:xfrm>
          <a:prstGeom prst="rect">
            <a:avLst/>
          </a:prstGeom>
        </p:spPr>
      </p:pic>
      <p:sp>
        <p:nvSpPr>
          <p:cNvPr id="7" name="日付プレースホルダー 3">
            <a:extLst>
              <a:ext uri="{FF2B5EF4-FFF2-40B4-BE49-F238E27FC236}">
                <a16:creationId xmlns:a16="http://schemas.microsoft.com/office/drawing/2014/main" id="{5EB84214-5DD0-8D4D-8E98-0F6A37DED005}"/>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35766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77E364-D4F4-094E-9A2C-ECFE9FB00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D3EC102-B746-3742-A795-CA4C01243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1DE5A12-BDC8-7E42-8E0A-8852CA5C8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649D9DC-05BD-A242-B5E7-3E5B04B9F97F}"/>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AC86AC0-33A9-B74E-9BCC-E7173BCF59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A04586-4202-594A-8A3A-C39AE36D9ED5}"/>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79219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86787-5DF6-C348-A9E3-E641319364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0137DB-9D4A-A143-9464-C0A5FF36987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2987CC7-1AC2-A64F-AE2A-8F4D006F5BE1}"/>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FCD5EFAF-8126-9343-84E3-A770D23A5C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96F558-68C1-C646-AB31-E19478AE4CBA}"/>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13841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581FD1-CAE5-3C43-8501-46D503DBEEA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E4FF74-A844-3647-93F5-97DA82897A8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44522F-3273-954B-8232-927241DF97F0}"/>
              </a:ext>
            </a:extLst>
          </p:cNvPr>
          <p:cNvSpPr>
            <a:spLocks noGrp="1"/>
          </p:cNvSpPr>
          <p:nvPr>
            <p:ph type="dt" sz="half" idx="10"/>
          </p:nvPr>
        </p:nvSpPr>
        <p:spPr/>
        <p:txBody>
          <a:body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0DBE99C7-EFE9-D74D-8EE1-7986624E33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11BC4A-916B-7943-A617-799EDDA5A9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7880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84B28B9-4152-BB45-8FBA-03726FDFB1F1}"/>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0" name="図 9">
            <a:extLst>
              <a:ext uri="{FF2B5EF4-FFF2-40B4-BE49-F238E27FC236}">
                <a16:creationId xmlns:a16="http://schemas.microsoft.com/office/drawing/2014/main" id="{434AA06E-BA57-8F4F-93A7-74B6921BE1AC}"/>
              </a:ext>
            </a:extLst>
          </p:cNvPr>
          <p:cNvPicPr>
            <a:picLocks noChangeAspect="1"/>
          </p:cNvPicPr>
          <p:nvPr userDrawn="1"/>
        </p:nvPicPr>
        <p:blipFill>
          <a:blip r:embed="rId3"/>
          <a:stretch>
            <a:fillRect/>
          </a:stretch>
        </p:blipFill>
        <p:spPr>
          <a:xfrm>
            <a:off x="0" y="0"/>
            <a:ext cx="12192000" cy="768350"/>
          </a:xfrm>
          <a:prstGeom prst="rect">
            <a:avLst/>
          </a:prstGeom>
        </p:spPr>
      </p:pic>
      <p:sp>
        <p:nvSpPr>
          <p:cNvPr id="5" name="日付プレースホルダー 3">
            <a:extLst>
              <a:ext uri="{FF2B5EF4-FFF2-40B4-BE49-F238E27FC236}">
                <a16:creationId xmlns:a16="http://schemas.microsoft.com/office/drawing/2014/main" id="{91D896C9-CB53-FD42-92DB-5369EBBCEA0D}"/>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6" name="スライド番号プレースホルダー 14">
            <a:extLst>
              <a:ext uri="{FF2B5EF4-FFF2-40B4-BE49-F238E27FC236}">
                <a16:creationId xmlns:a16="http://schemas.microsoft.com/office/drawing/2014/main" id="{C9FAC6DA-B279-D64B-BB0C-A8E73EBDCE29}"/>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spTree>
    <p:extLst>
      <p:ext uri="{BB962C8B-B14F-4D97-AF65-F5344CB8AC3E}">
        <p14:creationId xmlns:p14="http://schemas.microsoft.com/office/powerpoint/2010/main" val="68356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1CE2F9D-6234-7940-BC8C-22373E914BA0}"/>
              </a:ext>
            </a:extLst>
          </p:cNvPr>
          <p:cNvPicPr>
            <a:picLocks noChangeAspect="1"/>
          </p:cNvPicPr>
          <p:nvPr userDrawn="1"/>
        </p:nvPicPr>
        <p:blipFill>
          <a:blip r:embed="rId2"/>
          <a:stretch>
            <a:fillRect/>
          </a:stretch>
        </p:blipFill>
        <p:spPr>
          <a:xfrm>
            <a:off x="0" y="6121400"/>
            <a:ext cx="12192000" cy="736600"/>
          </a:xfrm>
          <a:prstGeom prst="rect">
            <a:avLst/>
          </a:prstGeom>
        </p:spPr>
      </p:pic>
      <p:sp>
        <p:nvSpPr>
          <p:cNvPr id="10" name="日付プレースホルダー 3">
            <a:extLst>
              <a:ext uri="{FF2B5EF4-FFF2-40B4-BE49-F238E27FC236}">
                <a16:creationId xmlns:a16="http://schemas.microsoft.com/office/drawing/2014/main" id="{E488DE7C-9322-944E-AFEE-F5B9A893C66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
        <p:nvSpPr>
          <p:cNvPr id="11" name="スライド番号プレースホルダー 14">
            <a:extLst>
              <a:ext uri="{FF2B5EF4-FFF2-40B4-BE49-F238E27FC236}">
                <a16:creationId xmlns:a16="http://schemas.microsoft.com/office/drawing/2014/main" id="{96A5C108-134E-3842-9EFB-DF00D64C7A58}"/>
              </a:ext>
            </a:extLst>
          </p:cNvPr>
          <p:cNvSpPr txBox="1">
            <a:spLocks/>
          </p:cNvSpPr>
          <p:nvPr userDrawn="1"/>
        </p:nvSpPr>
        <p:spPr>
          <a:xfrm>
            <a:off x="9327292"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043477C-75DD-F84C-AE90-019B57214CD0}" type="slidenum">
              <a:rPr lang="ja-JP" altLang="en-US" smtClean="0">
                <a:solidFill>
                  <a:schemeClr val="accent3"/>
                </a:solidFill>
              </a:rPr>
              <a:pPr/>
              <a:t>‹#›</a:t>
            </a:fld>
            <a:endParaRPr lang="ja-JP" altLang="en-US">
              <a:solidFill>
                <a:schemeClr val="accent3"/>
              </a:solidFill>
            </a:endParaRPr>
          </a:p>
        </p:txBody>
      </p:sp>
      <p:cxnSp>
        <p:nvCxnSpPr>
          <p:cNvPr id="13" name="直線コネクタ 12">
            <a:extLst>
              <a:ext uri="{FF2B5EF4-FFF2-40B4-BE49-F238E27FC236}">
                <a16:creationId xmlns:a16="http://schemas.microsoft.com/office/drawing/2014/main" id="{C6A7E16A-4F7D-3243-A182-DBD115760110}"/>
              </a:ext>
            </a:extLst>
          </p:cNvPr>
          <p:cNvCxnSpPr>
            <a:cxnSpLocks/>
          </p:cNvCxnSpPr>
          <p:nvPr userDrawn="1"/>
        </p:nvCxnSpPr>
        <p:spPr>
          <a:xfrm>
            <a:off x="392915" y="798576"/>
            <a:ext cx="11130514"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図 14" descr="アイコン&#10;&#10;自動的に生成された説明">
            <a:extLst>
              <a:ext uri="{FF2B5EF4-FFF2-40B4-BE49-F238E27FC236}">
                <a16:creationId xmlns:a16="http://schemas.microsoft.com/office/drawing/2014/main" id="{58166E3B-FE0D-1843-BB42-C3B21B6E2395}"/>
              </a:ext>
            </a:extLst>
          </p:cNvPr>
          <p:cNvPicPr>
            <a:picLocks noChangeAspect="1"/>
          </p:cNvPicPr>
          <p:nvPr userDrawn="1"/>
        </p:nvPicPr>
        <p:blipFill>
          <a:blip r:embed="rId3"/>
          <a:stretch>
            <a:fillRect/>
          </a:stretch>
        </p:blipFill>
        <p:spPr>
          <a:xfrm>
            <a:off x="11454106" y="406867"/>
            <a:ext cx="446573" cy="446573"/>
          </a:xfrm>
          <a:prstGeom prst="rect">
            <a:avLst/>
          </a:prstGeom>
        </p:spPr>
      </p:pic>
    </p:spTree>
    <p:extLst>
      <p:ext uri="{BB962C8B-B14F-4D97-AF65-F5344CB8AC3E}">
        <p14:creationId xmlns:p14="http://schemas.microsoft.com/office/powerpoint/2010/main" val="140194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41FDF7E6-B242-024D-BD06-1E7AB16BD309}"/>
              </a:ext>
            </a:extLst>
          </p:cNvPr>
          <p:cNvPicPr>
            <a:picLocks noChangeAspect="1"/>
          </p:cNvPicPr>
          <p:nvPr userDrawn="1"/>
        </p:nvPicPr>
        <p:blipFill>
          <a:blip r:embed="rId2"/>
          <a:stretch>
            <a:fillRect/>
          </a:stretch>
        </p:blipFill>
        <p:spPr>
          <a:xfrm>
            <a:off x="4439" y="0"/>
            <a:ext cx="12192000" cy="6858000"/>
          </a:xfrm>
          <a:prstGeom prst="rect">
            <a:avLst/>
          </a:prstGeom>
        </p:spPr>
      </p:pic>
      <p:sp>
        <p:nvSpPr>
          <p:cNvPr id="3" name="日付プレースホルダー 3">
            <a:extLst>
              <a:ext uri="{FF2B5EF4-FFF2-40B4-BE49-F238E27FC236}">
                <a16:creationId xmlns:a16="http://schemas.microsoft.com/office/drawing/2014/main" id="{6C47BFAE-58BF-644F-A7D8-4693C4DF0A30}"/>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8970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bg>
      <p:bgPr>
        <a:solidFill>
          <a:schemeClr val="accent1"/>
        </a:solidFill>
        <a:effectLst/>
      </p:bgPr>
    </p:bg>
    <p:spTree>
      <p:nvGrpSpPr>
        <p:cNvPr id="1" name=""/>
        <p:cNvGrpSpPr/>
        <p:nvPr/>
      </p:nvGrpSpPr>
      <p:grpSpPr>
        <a:xfrm>
          <a:off x="0" y="0"/>
          <a:ext cx="0" cy="0"/>
          <a:chOff x="0" y="0"/>
          <a:chExt cx="0" cy="0"/>
        </a:xfrm>
      </p:grpSpPr>
      <p:pic>
        <p:nvPicPr>
          <p:cNvPr id="9" name="図 8" descr="アイコン&#10;&#10;自動的に生成された説明">
            <a:extLst>
              <a:ext uri="{FF2B5EF4-FFF2-40B4-BE49-F238E27FC236}">
                <a16:creationId xmlns:a16="http://schemas.microsoft.com/office/drawing/2014/main" id="{C5BE07F6-1C9F-9E4E-BD30-166C9A9ED371}"/>
              </a:ext>
            </a:extLst>
          </p:cNvPr>
          <p:cNvPicPr>
            <a:picLocks noChangeAspect="1"/>
          </p:cNvPicPr>
          <p:nvPr userDrawn="1"/>
        </p:nvPicPr>
        <p:blipFill>
          <a:blip r:embed="rId2"/>
          <a:stretch>
            <a:fillRect/>
          </a:stretch>
        </p:blipFill>
        <p:spPr>
          <a:xfrm>
            <a:off x="0" y="-12327"/>
            <a:ext cx="12245788" cy="6888256"/>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423628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つのコンテンツ">
    <p:bg>
      <p:bgPr>
        <a:solidFill>
          <a:schemeClr val="accent1"/>
        </a:solidFill>
        <a:effectLst/>
      </p:bgPr>
    </p:bg>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0F11EF8E-EED3-A840-8948-53B39653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4439" cy="6887497"/>
          </a:xfrm>
          <a:prstGeom prst="rect">
            <a:avLst/>
          </a:prstGeom>
        </p:spPr>
      </p:pic>
      <p:sp>
        <p:nvSpPr>
          <p:cNvPr id="3" name="日付プレースホルダー 3">
            <a:extLst>
              <a:ext uri="{FF2B5EF4-FFF2-40B4-BE49-F238E27FC236}">
                <a16:creationId xmlns:a16="http://schemas.microsoft.com/office/drawing/2014/main" id="{8001A556-F41F-9443-AD5C-CAC9AF70A097}"/>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bg1"/>
                </a:solidFill>
                <a:latin typeface="Noto Sans CJK JP" panose="020B0500000000000000" pitchFamily="34" charset="-128"/>
                <a:ea typeface="Noto Sans CJK JP" panose="020B0500000000000000" pitchFamily="34" charset="-128"/>
              </a:rPr>
              <a:t>© </a:t>
            </a:r>
            <a:r>
              <a:rPr lang="en-US" altLang="ja-JP" sz="900" dirty="0" err="1">
                <a:solidFill>
                  <a:schemeClr val="bg1"/>
                </a:solidFill>
                <a:latin typeface="Noto Sans CJK JP" panose="020B0500000000000000" pitchFamily="34" charset="-128"/>
                <a:ea typeface="Noto Sans CJK JP" panose="020B0500000000000000" pitchFamily="34" charset="-128"/>
              </a:rPr>
              <a:t>kaonavi</a:t>
            </a:r>
            <a:r>
              <a:rPr lang="en-US" altLang="ja-JP" sz="900" dirty="0">
                <a:solidFill>
                  <a:schemeClr val="bg1"/>
                </a:solidFill>
                <a:latin typeface="Noto Sans CJK JP" panose="020B0500000000000000" pitchFamily="34" charset="-128"/>
                <a:ea typeface="Noto Sans CJK JP" panose="020B0500000000000000" pitchFamily="34" charset="-128"/>
              </a:rPr>
              <a:t>, inc.</a:t>
            </a:r>
            <a:endParaRPr lang="ja-JP" altLang="en-US" sz="900">
              <a:solidFill>
                <a:schemeClr val="bg1"/>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248840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837E2F-1F62-BC48-B843-840C18206F35}"/>
              </a:ext>
            </a:extLst>
          </p:cNvPr>
          <p:cNvPicPr>
            <a:picLocks noChangeAspect="1"/>
          </p:cNvPicPr>
          <p:nvPr userDrawn="1"/>
        </p:nvPicPr>
        <p:blipFill>
          <a:blip r:embed="rId2"/>
          <a:stretch>
            <a:fillRect/>
          </a:stretch>
        </p:blipFill>
        <p:spPr>
          <a:xfrm>
            <a:off x="0" y="6118392"/>
            <a:ext cx="12192000" cy="755650"/>
          </a:xfrm>
          <a:prstGeom prst="rect">
            <a:avLst/>
          </a:prstGeom>
        </p:spPr>
      </p:pic>
      <p:pic>
        <p:nvPicPr>
          <p:cNvPr id="13" name="図 12">
            <a:extLst>
              <a:ext uri="{FF2B5EF4-FFF2-40B4-BE49-F238E27FC236}">
                <a16:creationId xmlns:a16="http://schemas.microsoft.com/office/drawing/2014/main" id="{F2516127-4049-6346-999B-A19C4E699954}"/>
              </a:ext>
            </a:extLst>
          </p:cNvPr>
          <p:cNvPicPr>
            <a:picLocks noChangeAspect="1"/>
          </p:cNvPicPr>
          <p:nvPr userDrawn="1"/>
        </p:nvPicPr>
        <p:blipFill>
          <a:blip r:embed="rId3"/>
          <a:stretch>
            <a:fillRect/>
          </a:stretch>
        </p:blipFill>
        <p:spPr>
          <a:xfrm>
            <a:off x="0" y="0"/>
            <a:ext cx="12192000" cy="768350"/>
          </a:xfrm>
          <a:prstGeom prst="rect">
            <a:avLst/>
          </a:prstGeom>
        </p:spPr>
      </p:pic>
      <p:pic>
        <p:nvPicPr>
          <p:cNvPr id="15" name="図 14" descr="アイコン&#10;&#10;自動的に生成された説明">
            <a:extLst>
              <a:ext uri="{FF2B5EF4-FFF2-40B4-BE49-F238E27FC236}">
                <a16:creationId xmlns:a16="http://schemas.microsoft.com/office/drawing/2014/main" id="{6EBE4559-071D-FE4C-B7D7-B0E70A7BBA9E}"/>
              </a:ext>
            </a:extLst>
          </p:cNvPr>
          <p:cNvPicPr>
            <a:picLocks noChangeAspect="1"/>
          </p:cNvPicPr>
          <p:nvPr userDrawn="1"/>
        </p:nvPicPr>
        <p:blipFill>
          <a:blip r:embed="rId4"/>
          <a:stretch>
            <a:fillRect/>
          </a:stretch>
        </p:blipFill>
        <p:spPr>
          <a:xfrm>
            <a:off x="2475526" y="1988720"/>
            <a:ext cx="2817444" cy="2959500"/>
          </a:xfrm>
          <a:prstGeom prst="rect">
            <a:avLst/>
          </a:prstGeom>
        </p:spPr>
      </p:pic>
      <p:sp>
        <p:nvSpPr>
          <p:cNvPr id="16" name="字幕 2">
            <a:extLst>
              <a:ext uri="{FF2B5EF4-FFF2-40B4-BE49-F238E27FC236}">
                <a16:creationId xmlns:a16="http://schemas.microsoft.com/office/drawing/2014/main" id="{11E66261-C016-2D40-A45D-D30550550133}"/>
              </a:ext>
            </a:extLst>
          </p:cNvPr>
          <p:cNvSpPr txBox="1">
            <a:spLocks/>
          </p:cNvSpPr>
          <p:nvPr userDrawn="1"/>
        </p:nvSpPr>
        <p:spPr>
          <a:xfrm>
            <a:off x="5739672" y="2839725"/>
            <a:ext cx="4838449" cy="12574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4000"/>
              </a:lnSpc>
            </a:pPr>
            <a:r>
              <a:rPr lang="ja-JP" altLang="en-US" sz="2700" b="1">
                <a:latin typeface="Noto Sans CJK JP" panose="020B0500000000000000" pitchFamily="34" charset="-128"/>
                <a:ea typeface="Noto Sans CJK JP" panose="020B0500000000000000" pitchFamily="34" charset="-128"/>
              </a:rPr>
              <a:t>ご清聴いただき</a:t>
            </a:r>
            <a:endParaRPr lang="en-US" altLang="ja-JP" sz="2700" b="1" dirty="0">
              <a:latin typeface="Noto Sans CJK JP" panose="020B0500000000000000" pitchFamily="34" charset="-128"/>
              <a:ea typeface="Noto Sans CJK JP" panose="020B0500000000000000" pitchFamily="34" charset="-128"/>
            </a:endParaRPr>
          </a:p>
          <a:p>
            <a:pPr algn="l">
              <a:lnSpc>
                <a:spcPts val="4000"/>
              </a:lnSpc>
            </a:pPr>
            <a:r>
              <a:rPr lang="ja-JP" altLang="en-US" sz="2700" b="1">
                <a:latin typeface="Noto Sans CJK JP" panose="020B0500000000000000" pitchFamily="34" charset="-128"/>
                <a:ea typeface="Noto Sans CJK JP" panose="020B0500000000000000" pitchFamily="34" charset="-128"/>
              </a:rPr>
              <a:t>ありがとうございました！</a:t>
            </a:r>
          </a:p>
        </p:txBody>
      </p:sp>
      <p:sp>
        <p:nvSpPr>
          <p:cNvPr id="6" name="日付プレースホルダー 3">
            <a:extLst>
              <a:ext uri="{FF2B5EF4-FFF2-40B4-BE49-F238E27FC236}">
                <a16:creationId xmlns:a16="http://schemas.microsoft.com/office/drawing/2014/main" id="{E8E1F8EF-FED9-D24B-8506-6F8DCC0614CE}"/>
              </a:ext>
            </a:extLst>
          </p:cNvPr>
          <p:cNvSpPr txBox="1">
            <a:spLocks/>
          </p:cNvSpPr>
          <p:nvPr userDrawn="1"/>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3"/>
                </a:solidFill>
                <a:latin typeface="Noto Sans CJK JP" panose="020B0500000000000000" pitchFamily="34" charset="-128"/>
                <a:ea typeface="Noto Sans CJK JP" panose="020B0500000000000000" pitchFamily="34" charset="-128"/>
              </a:rPr>
              <a:t>© </a:t>
            </a:r>
            <a:r>
              <a:rPr lang="en-US" altLang="ja-JP" sz="900" dirty="0" err="1">
                <a:solidFill>
                  <a:schemeClr val="accent3"/>
                </a:solidFill>
                <a:latin typeface="Noto Sans CJK JP" panose="020B0500000000000000" pitchFamily="34" charset="-128"/>
                <a:ea typeface="Noto Sans CJK JP" panose="020B0500000000000000" pitchFamily="34" charset="-128"/>
              </a:rPr>
              <a:t>kaonavi</a:t>
            </a:r>
            <a:r>
              <a:rPr lang="en-US" altLang="ja-JP" sz="900" dirty="0">
                <a:solidFill>
                  <a:schemeClr val="accent3"/>
                </a:solidFill>
                <a:latin typeface="Noto Sans CJK JP" panose="020B0500000000000000" pitchFamily="34" charset="-128"/>
                <a:ea typeface="Noto Sans CJK JP" panose="020B0500000000000000" pitchFamily="34" charset="-128"/>
              </a:rPr>
              <a:t>, inc.</a:t>
            </a:r>
            <a:endParaRPr lang="ja-JP" altLang="en-US" sz="900">
              <a:solidFill>
                <a:schemeClr val="accent3"/>
              </a:solidFill>
              <a:latin typeface="Noto Sans CJK JP" panose="020B0500000000000000" pitchFamily="34" charset="-128"/>
              <a:ea typeface="Noto Sans CJK JP" panose="020B0500000000000000" pitchFamily="34" charset="-128"/>
            </a:endParaRPr>
          </a:p>
        </p:txBody>
      </p:sp>
    </p:spTree>
    <p:extLst>
      <p:ext uri="{BB962C8B-B14F-4D97-AF65-F5344CB8AC3E}">
        <p14:creationId xmlns:p14="http://schemas.microsoft.com/office/powerpoint/2010/main" val="16593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7397D1-7837-5548-B182-0DA0D4106D68}"/>
              </a:ext>
            </a:extLst>
          </p:cNvPr>
          <p:cNvSpPr>
            <a:spLocks noGrp="1"/>
          </p:cNvSpPr>
          <p:nvPr>
            <p:ph type="dt" sz="half" idx="10"/>
          </p:nvPr>
        </p:nvSpPr>
        <p:spPr/>
        <p:txBody>
          <a:bodyPr/>
          <a:lstStyle/>
          <a:p>
            <a:r>
              <a:rPr kumimoji="1" lang="en-US" altLang="ja-JP"/>
              <a:t>© kaonavi, inc.</a:t>
            </a:r>
            <a:endParaRPr kumimoji="1" lang="ja-JP" altLang="en-US"/>
          </a:p>
        </p:txBody>
      </p:sp>
      <p:sp>
        <p:nvSpPr>
          <p:cNvPr id="3" name="フッター プレースホルダー 2">
            <a:extLst>
              <a:ext uri="{FF2B5EF4-FFF2-40B4-BE49-F238E27FC236}">
                <a16:creationId xmlns:a16="http://schemas.microsoft.com/office/drawing/2014/main" id="{C999BCFC-9D0D-784A-ABD6-1D23D70EB7A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EBB8AD-8FD6-FA4C-A026-C750270A2BAD}"/>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47848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3A318-FCFB-834A-A154-D668A0468A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1DC630-8DFF-8E43-A53F-4927905BC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C53047-7E39-A147-973A-2F381C7F4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2E0386-2263-524C-8C54-5C27B8C8C130}"/>
              </a:ext>
            </a:extLst>
          </p:cNvPr>
          <p:cNvSpPr>
            <a:spLocks noGrp="1"/>
          </p:cNvSpPr>
          <p:nvPr>
            <p:ph type="dt" sz="half" idx="10"/>
          </p:nvPr>
        </p:nvSpPr>
        <p:spPr/>
        <p:txBody>
          <a:bodyPr/>
          <a:lstStyle/>
          <a:p>
            <a:r>
              <a:rPr kumimoji="1" lang="en-US" altLang="ja-JP"/>
              <a:t>© kaonavi, inc.</a:t>
            </a:r>
            <a:endParaRPr kumimoji="1" lang="ja-JP" altLang="en-US"/>
          </a:p>
        </p:txBody>
      </p:sp>
      <p:sp>
        <p:nvSpPr>
          <p:cNvPr id="6" name="フッター プレースホルダー 5">
            <a:extLst>
              <a:ext uri="{FF2B5EF4-FFF2-40B4-BE49-F238E27FC236}">
                <a16:creationId xmlns:a16="http://schemas.microsoft.com/office/drawing/2014/main" id="{89706CA6-282D-464C-AC0D-9BC8DF43C00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CDA445-7AF0-3644-B661-7B91B2FC4D8B}"/>
              </a:ext>
            </a:extLst>
          </p:cNvPr>
          <p:cNvSpPr>
            <a:spLocks noGrp="1"/>
          </p:cNvSpPr>
          <p:nvPr>
            <p:ph type="sldNum" sz="quarter" idx="12"/>
          </p:nvPr>
        </p:nvSpPr>
        <p:spPr/>
        <p:txBody>
          <a:body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199853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0F389F-8C2B-0D47-B895-539804CF6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683583-CF30-4C42-B36D-341AF3327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184929-0358-8B44-B18D-9ABFC00EC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a:t>© kaonavi, inc.</a:t>
            </a:r>
            <a:endParaRPr kumimoji="1" lang="ja-JP" altLang="en-US"/>
          </a:p>
        </p:txBody>
      </p:sp>
      <p:sp>
        <p:nvSpPr>
          <p:cNvPr id="5" name="フッター プレースホルダー 4">
            <a:extLst>
              <a:ext uri="{FF2B5EF4-FFF2-40B4-BE49-F238E27FC236}">
                <a16:creationId xmlns:a16="http://schemas.microsoft.com/office/drawing/2014/main" id="{425EEAB5-797E-4F4C-B5D4-2832A1996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A6DADA-F759-4D4A-97BC-536D8E8EE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477C-75DD-F84C-AE90-019B57214CD0}" type="slidenum">
              <a:rPr kumimoji="1" lang="ja-JP" altLang="en-US" smtClean="0"/>
              <a:t>‹#›</a:t>
            </a:fld>
            <a:endParaRPr kumimoji="1" lang="ja-JP" altLang="en-US"/>
          </a:p>
        </p:txBody>
      </p:sp>
    </p:spTree>
    <p:extLst>
      <p:ext uri="{BB962C8B-B14F-4D97-AF65-F5344CB8AC3E}">
        <p14:creationId xmlns:p14="http://schemas.microsoft.com/office/powerpoint/2010/main" val="28560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60" r:id="rId6"/>
    <p:sldLayoutId id="2147483653"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62;p1">
            <a:extLst>
              <a:ext uri="{FF2B5EF4-FFF2-40B4-BE49-F238E27FC236}">
                <a16:creationId xmlns:a16="http://schemas.microsoft.com/office/drawing/2014/main" id="{5DF3AE39-ABFA-41D6-99D0-76C7DF9A31BE}"/>
              </a:ext>
            </a:extLst>
          </p:cNvPr>
          <p:cNvSpPr txBox="1"/>
          <p:nvPr/>
        </p:nvSpPr>
        <p:spPr>
          <a:xfrm>
            <a:off x="1742897" y="1571624"/>
            <a:ext cx="8364663" cy="2823913"/>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rgbClr val="447FE0"/>
                </a:solidFill>
                <a:latin typeface="Meiryo"/>
                <a:ea typeface="Meiryo"/>
                <a:cs typeface="Meiryo"/>
                <a:sym typeface="Meiryo"/>
              </a:rPr>
              <a:t>カオナビ</a:t>
            </a:r>
            <a:br>
              <a:rPr lang="en-US" sz="5400" b="0" i="0" u="none" strike="noStrike" cap="none" dirty="0">
                <a:solidFill>
                  <a:srgbClr val="447FE0"/>
                </a:solidFill>
                <a:latin typeface="Meiryo"/>
                <a:ea typeface="Meiryo"/>
                <a:cs typeface="Meiryo"/>
                <a:sym typeface="Meiryo"/>
              </a:rPr>
            </a:br>
            <a:r>
              <a:rPr lang="en-US" sz="4900" b="0" i="0" u="none" strike="noStrike" cap="none" dirty="0" err="1">
                <a:solidFill>
                  <a:srgbClr val="447FE0"/>
                </a:solidFill>
                <a:latin typeface="Meiryo"/>
                <a:ea typeface="Meiryo"/>
                <a:cs typeface="Meiryo"/>
                <a:sym typeface="Meiryo"/>
              </a:rPr>
              <a:t>社員向けマニュアル</a:t>
            </a:r>
            <a:endParaRPr lang="en-US" sz="4900" b="0" i="0" u="none" strike="noStrike" cap="none" dirty="0">
              <a:solidFill>
                <a:srgbClr val="447FE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endParaRPr lang="en-US" sz="1600" dirty="0">
              <a:solidFill>
                <a:srgbClr val="FFCA08"/>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4400"/>
              <a:buFont typeface="Arial"/>
              <a:buNone/>
            </a:pPr>
            <a:r>
              <a:rPr lang="ja-JP" altLang="en-US" sz="3200" b="1">
                <a:solidFill>
                  <a:schemeClr val="tx1">
                    <a:lumMod val="90000"/>
                    <a:lumOff val="10000"/>
                  </a:schemeClr>
                </a:solidFill>
                <a:latin typeface="Meiryo" panose="020B0604030504040204" pitchFamily="50" charset="-128"/>
                <a:ea typeface="Meiryo" panose="020B0604030504040204" pitchFamily="50" charset="-128"/>
              </a:rPr>
              <a:t>スマートレビュー</a:t>
            </a:r>
            <a:endParaRPr lang="en-US" altLang="ja-JP" sz="3200" b="1">
              <a:solidFill>
                <a:schemeClr val="tx1">
                  <a:lumMod val="90000"/>
                  <a:lumOff val="10000"/>
                </a:schemeClr>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endParaRPr lang="en-US" altLang="ja-JP" sz="800" b="1">
              <a:solidFill>
                <a:srgbClr val="000000"/>
              </a:solidFill>
              <a:latin typeface="Meiryo" panose="020B0604030504040204" pitchFamily="50" charset="-128"/>
              <a:ea typeface="Meiryo" panose="020B0604030504040204" pitchFamily="50" charset="-128"/>
            </a:endParaRPr>
          </a:p>
          <a:p>
            <a:pPr marL="0" marR="0" lvl="0" indent="0" algn="l" rtl="0">
              <a:lnSpc>
                <a:spcPct val="100000"/>
              </a:lnSpc>
              <a:spcBef>
                <a:spcPts val="0"/>
              </a:spcBef>
              <a:spcAft>
                <a:spcPts val="0"/>
              </a:spcAft>
              <a:buClr>
                <a:srgbClr val="000000"/>
              </a:buClr>
              <a:buSzPts val="4400"/>
              <a:buFont typeface="Arial"/>
              <a:buNone/>
            </a:pPr>
            <a:r>
              <a:rPr lang="ja-JP" altLang="en-US" b="1">
                <a:solidFill>
                  <a:srgbClr val="000000"/>
                </a:solidFill>
                <a:latin typeface="Meiryo" panose="020B0604030504040204" pitchFamily="50" charset="-128"/>
                <a:ea typeface="Meiryo" panose="020B0604030504040204" pitchFamily="50" charset="-128"/>
              </a:rPr>
              <a:t>評価者（参加者）ユーザーアカウント</a:t>
            </a:r>
            <a:r>
              <a:rPr lang="ja-JP" altLang="en-US" b="1">
                <a:solidFill>
                  <a:srgbClr val="FF0000"/>
                </a:solidFill>
                <a:latin typeface="Meiryo" panose="020B0604030504040204" pitchFamily="50" charset="-128"/>
                <a:ea typeface="Meiryo" panose="020B0604030504040204" pitchFamily="50" charset="-128"/>
              </a:rPr>
              <a:t>有 </a:t>
            </a:r>
            <a:r>
              <a:rPr lang="ja-JP" altLang="en-US" b="1">
                <a:solidFill>
                  <a:srgbClr val="000000"/>
                </a:solidFill>
                <a:latin typeface="Meiryo" panose="020B0604030504040204" pitchFamily="50" charset="-128"/>
                <a:ea typeface="Meiryo" panose="020B0604030504040204" pitchFamily="50" charset="-128"/>
              </a:rPr>
              <a:t>編</a:t>
            </a:r>
            <a:endParaRPr lang="ja-JP" altLang="en-US" b="0" dirty="0">
              <a:effectLst/>
            </a:endParaRPr>
          </a:p>
        </p:txBody>
      </p:sp>
      <p:sp>
        <p:nvSpPr>
          <p:cNvPr id="17" name="日付プレースホルダー 3">
            <a:extLst>
              <a:ext uri="{FF2B5EF4-FFF2-40B4-BE49-F238E27FC236}">
                <a16:creationId xmlns:a16="http://schemas.microsoft.com/office/drawing/2014/main" id="{FC059242-191C-034C-B0B7-22CAD840D1F9}"/>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7" name="Google Shape;63;p1">
            <a:extLst>
              <a:ext uri="{FF2B5EF4-FFF2-40B4-BE49-F238E27FC236}">
                <a16:creationId xmlns:a16="http://schemas.microsoft.com/office/drawing/2014/main" id="{9D9B409E-B43A-48E4-8140-955DB401145B}"/>
              </a:ext>
            </a:extLst>
          </p:cNvPr>
          <p:cNvSpPr/>
          <p:nvPr/>
        </p:nvSpPr>
        <p:spPr>
          <a:xfrm>
            <a:off x="1742897" y="4466103"/>
            <a:ext cx="7095766" cy="73798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err="1">
                <a:solidFill>
                  <a:srgbClr val="FF0000"/>
                </a:solidFill>
                <a:latin typeface="メイリオ" panose="020B0604030504040204" pitchFamily="50" charset="-128"/>
                <a:ea typeface="メイリオ" panose="020B0604030504040204" pitchFamily="50" charset="-128"/>
                <a:cs typeface="Arial"/>
                <a:sym typeface="Arial"/>
              </a:rPr>
              <a:t>本マニュアルは、テンプレートとして作成しております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各社の運用ルールや設定内容に</a:t>
            </a:r>
            <a:r>
              <a:rPr lang="ja-JP" alt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あわ</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せて、</a:t>
            </a:r>
          </a:p>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キャプチャの変更やページの追加</a:t>
            </a:r>
            <a:r>
              <a:rPr lang="en-US" sz="1300" b="1" i="0" u="none" strike="noStrike" cap="none" err="1">
                <a:solidFill>
                  <a:srgbClr val="FF0000"/>
                </a:solidFill>
                <a:latin typeface="メイリオ" panose="020B0604030504040204" pitchFamily="50" charset="-128"/>
                <a:ea typeface="メイリオ" panose="020B0604030504040204" pitchFamily="50" charset="-128"/>
                <a:cs typeface="Arial"/>
                <a:sym typeface="Arial"/>
              </a:rPr>
              <a:t>・</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削除等の編集をお願い</a:t>
            </a:r>
            <a:r>
              <a:rPr lang="ja-JP" altLang="en-US" sz="1300" b="1">
                <a:solidFill>
                  <a:srgbClr val="FF0000"/>
                </a:solidFill>
                <a:latin typeface="メイリオ" panose="020B0604030504040204" pitchFamily="50" charset="-128"/>
                <a:ea typeface="メイリオ" panose="020B0604030504040204" pitchFamily="50" charset="-128"/>
                <a:cs typeface="Arial"/>
                <a:sym typeface="Arial"/>
              </a:rPr>
              <a:t>いた</a:t>
            </a:r>
            <a:r>
              <a:rPr lang="en-US" sz="1300" b="1" i="0" u="none" strike="noStrike" cap="none">
                <a:solidFill>
                  <a:srgbClr val="FF0000"/>
                </a:solidFill>
                <a:latin typeface="メイリオ" panose="020B0604030504040204" pitchFamily="50" charset="-128"/>
                <a:ea typeface="メイリオ" panose="020B0604030504040204" pitchFamily="50" charset="-128"/>
                <a:cs typeface="Arial"/>
                <a:sym typeface="Arial"/>
              </a:rPr>
              <a:t>します</a:t>
            </a:r>
            <a:r>
              <a:rPr lang="en-US" sz="1300" b="1" i="0" u="none" strike="noStrike" cap="none" dirty="0">
                <a:solidFill>
                  <a:srgbClr val="FF0000"/>
                </a:solidFill>
                <a:latin typeface="メイリオ" panose="020B0604030504040204" pitchFamily="50" charset="-128"/>
                <a:ea typeface="メイリオ" panose="020B0604030504040204" pitchFamily="50" charset="-128"/>
                <a:cs typeface="Arial"/>
                <a:sym typeface="Arial"/>
              </a:rPr>
              <a:t>。</a:t>
            </a:r>
            <a:endParaRPr sz="100" i="0" u="none" strike="noStrike" cap="none" dirty="0">
              <a:solidFill>
                <a:srgbClr val="000000"/>
              </a:solidFill>
              <a:latin typeface="メイリオ" panose="020B0604030504040204" pitchFamily="50" charset="-128"/>
              <a:ea typeface="メイリオ" panose="020B0604030504040204" pitchFamily="50" charset="-128"/>
              <a:cs typeface="Arial"/>
              <a:sym typeface="Arial"/>
            </a:endParaRPr>
          </a:p>
        </p:txBody>
      </p:sp>
      <p:sp>
        <p:nvSpPr>
          <p:cNvPr id="3" name="Google Shape;63;p1">
            <a:extLst>
              <a:ext uri="{FF2B5EF4-FFF2-40B4-BE49-F238E27FC236}">
                <a16:creationId xmlns:a16="http://schemas.microsoft.com/office/drawing/2014/main" id="{A855EED8-9DC0-ADF1-7898-A9D578B52AF2}"/>
              </a:ext>
            </a:extLst>
          </p:cNvPr>
          <p:cNvSpPr/>
          <p:nvPr/>
        </p:nvSpPr>
        <p:spPr>
          <a:xfrm>
            <a:off x="10806547" y="6620895"/>
            <a:ext cx="1388224" cy="2431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ja-JP" altLang="en-US"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最終更新日：</a:t>
            </a:r>
            <a:r>
              <a:rPr lang="en-US" altLang="ja-JP"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rPr>
              <a:t>2025/4/8</a:t>
            </a:r>
            <a:endParaRPr sz="800" i="0" u="none" strike="noStrike" cap="none" dirty="0">
              <a:solidFill>
                <a:schemeClr val="bg1">
                  <a:lumMod val="50000"/>
                </a:schemeClr>
              </a:solidFill>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177130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34A0655E-1A9A-4A8A-9EC0-4029117B73A5}"/>
              </a:ext>
            </a:extLst>
          </p:cNvPr>
          <p:cNvSpPr txBox="1"/>
          <p:nvPr/>
        </p:nvSpPr>
        <p:spPr>
          <a:xfrm>
            <a:off x="721005" y="1396845"/>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③対象者一覧画面が表示されるので、被評価者の名前をクリックします。</a:t>
            </a:r>
            <a:endParaRPr kumimoji="1" lang="ja-JP" altLang="en-US" sz="1200" dirty="0">
              <a:latin typeface="メイリオ" panose="020B0604030504040204" pitchFamily="50" charset="-128"/>
              <a:ea typeface="メイリオ" panose="020B0604030504040204" pitchFamily="50" charset="-128"/>
            </a:endParaRPr>
          </a:p>
        </p:txBody>
      </p:sp>
      <p:sp>
        <p:nvSpPr>
          <p:cNvPr id="23" name="Google Shape;157;g125f8f40711_0_119">
            <a:extLst>
              <a:ext uri="{FF2B5EF4-FFF2-40B4-BE49-F238E27FC236}">
                <a16:creationId xmlns:a16="http://schemas.microsoft.com/office/drawing/2014/main" id="{68ABB6B2-854D-4720-925F-96F2AECCAB02}"/>
              </a:ext>
            </a:extLst>
          </p:cNvPr>
          <p:cNvSpPr txBox="1"/>
          <p:nvPr/>
        </p:nvSpPr>
        <p:spPr>
          <a:xfrm>
            <a:off x="6143056" y="1408747"/>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④評価入力ページが表示されます。</a:t>
            </a:r>
          </a:p>
        </p:txBody>
      </p:sp>
      <p:pic>
        <p:nvPicPr>
          <p:cNvPr id="24" name="図 23" descr="グラフィカル ユーザー インターフェイス, テキスト, アプリケーション, メール&#10;&#10;自動的に生成された説明">
            <a:extLst>
              <a:ext uri="{FF2B5EF4-FFF2-40B4-BE49-F238E27FC236}">
                <a16:creationId xmlns:a16="http://schemas.microsoft.com/office/drawing/2014/main" id="{A8D7B0B1-94CA-4735-AF6E-EDC3061A2733}"/>
              </a:ext>
            </a:extLst>
          </p:cNvPr>
          <p:cNvPicPr>
            <a:picLocks noChangeAspect="1"/>
          </p:cNvPicPr>
          <p:nvPr/>
        </p:nvPicPr>
        <p:blipFill>
          <a:blip r:embed="rId2"/>
          <a:stretch>
            <a:fillRect/>
          </a:stretch>
        </p:blipFill>
        <p:spPr>
          <a:xfrm>
            <a:off x="6197135" y="1825333"/>
            <a:ext cx="5399172" cy="3141014"/>
          </a:xfrm>
          <a:prstGeom prst="rect">
            <a:avLst/>
          </a:prstGeom>
          <a:ln>
            <a:solidFill>
              <a:schemeClr val="bg1">
                <a:lumMod val="85000"/>
              </a:schemeClr>
            </a:solidFill>
          </a:ln>
        </p:spPr>
      </p:pic>
      <p:grpSp>
        <p:nvGrpSpPr>
          <p:cNvPr id="4" name="グループ化 3">
            <a:extLst>
              <a:ext uri="{FF2B5EF4-FFF2-40B4-BE49-F238E27FC236}">
                <a16:creationId xmlns:a16="http://schemas.microsoft.com/office/drawing/2014/main" id="{F55E34DA-1BFA-8AFF-709A-EB2C99382BCD}"/>
              </a:ext>
            </a:extLst>
          </p:cNvPr>
          <p:cNvGrpSpPr/>
          <p:nvPr/>
        </p:nvGrpSpPr>
        <p:grpSpPr>
          <a:xfrm>
            <a:off x="628349" y="1825333"/>
            <a:ext cx="5178220" cy="2152490"/>
            <a:chOff x="912573" y="1738167"/>
            <a:chExt cx="5178220" cy="2152490"/>
          </a:xfrm>
        </p:grpSpPr>
        <p:pic>
          <p:nvPicPr>
            <p:cNvPr id="5" name="図 4">
              <a:extLst>
                <a:ext uri="{FF2B5EF4-FFF2-40B4-BE49-F238E27FC236}">
                  <a16:creationId xmlns:a16="http://schemas.microsoft.com/office/drawing/2014/main" id="{7401129C-C3FF-0C62-125A-1CCCE664344B}"/>
                </a:ext>
              </a:extLst>
            </p:cNvPr>
            <p:cNvPicPr>
              <a:picLocks noChangeAspect="1"/>
            </p:cNvPicPr>
            <p:nvPr/>
          </p:nvPicPr>
          <p:blipFill>
            <a:blip r:embed="rId3"/>
            <a:stretch>
              <a:fillRect/>
            </a:stretch>
          </p:blipFill>
          <p:spPr>
            <a:xfrm>
              <a:off x="912573" y="1738167"/>
              <a:ext cx="5178220" cy="2152490"/>
            </a:xfrm>
            <a:prstGeom prst="rect">
              <a:avLst/>
            </a:prstGeom>
            <a:ln w="9525">
              <a:solidFill>
                <a:schemeClr val="bg1">
                  <a:lumMod val="85000"/>
                </a:schemeClr>
              </a:solidFill>
            </a:ln>
          </p:spPr>
        </p:pic>
        <p:sp>
          <p:nvSpPr>
            <p:cNvPr id="6" name="正方形/長方形 5">
              <a:extLst>
                <a:ext uri="{FF2B5EF4-FFF2-40B4-BE49-F238E27FC236}">
                  <a16:creationId xmlns:a16="http://schemas.microsoft.com/office/drawing/2014/main" id="{67F7AE84-E92E-0C8F-CC2D-E6862FBC5526}"/>
                </a:ext>
              </a:extLst>
            </p:cNvPr>
            <p:cNvSpPr/>
            <p:nvPr/>
          </p:nvSpPr>
          <p:spPr>
            <a:xfrm>
              <a:off x="1315308" y="2519760"/>
              <a:ext cx="447659" cy="202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4B58707-3E4D-FD1F-9ED7-E2AFD31B9ACD}"/>
                </a:ext>
              </a:extLst>
            </p:cNvPr>
            <p:cNvSpPr/>
            <p:nvPr/>
          </p:nvSpPr>
          <p:spPr>
            <a:xfrm>
              <a:off x="1315309" y="2832535"/>
              <a:ext cx="447659" cy="202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Google Shape;78;p5">
            <a:extLst>
              <a:ext uri="{FF2B5EF4-FFF2-40B4-BE49-F238E27FC236}">
                <a16:creationId xmlns:a16="http://schemas.microsoft.com/office/drawing/2014/main" id="{2E9C87A1-E16D-A095-2511-B5E4EA265BAF}"/>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9" name="四角形: 角を丸くする 8">
            <a:extLst>
              <a:ext uri="{FF2B5EF4-FFF2-40B4-BE49-F238E27FC236}">
                <a16:creationId xmlns:a16="http://schemas.microsoft.com/office/drawing/2014/main" id="{55CBF711-02F0-2B84-B6B6-859446AC995E}"/>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10" name="Google Shape;203;g125f8f40711_0_141">
            <a:extLst>
              <a:ext uri="{FF2B5EF4-FFF2-40B4-BE49-F238E27FC236}">
                <a16:creationId xmlns:a16="http://schemas.microsoft.com/office/drawing/2014/main" id="{349AD2BE-4675-A442-146D-668F96C1C366}"/>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a:solidFill>
                  <a:schemeClr val="tx1">
                    <a:lumMod val="90000"/>
                    <a:lumOff val="10000"/>
                  </a:schemeClr>
                </a:solidFill>
                <a:latin typeface="Meiryo"/>
                <a:ea typeface="Meiryo"/>
                <a:cs typeface="Meiryo"/>
                <a:sym typeface="Meiryo"/>
              </a:rPr>
              <a:t>2-2. </a:t>
            </a:r>
            <a:r>
              <a:rPr lang="ja-JP" altLang="en-US" sz="1600" b="1">
                <a:solidFill>
                  <a:schemeClr val="tx1">
                    <a:lumMod val="90000"/>
                    <a:lumOff val="10000"/>
                  </a:schemeClr>
                </a:solidFill>
                <a:latin typeface="Meiryo"/>
                <a:ea typeface="Meiryo"/>
                <a:cs typeface="Meiryo"/>
                <a:sym typeface="Meiryo"/>
              </a:rPr>
              <a:t>通知メールからアクセスする</a:t>
            </a:r>
            <a:endParaRPr lang="ja-JP" altLang="en-US" sz="1600" b="1" dirty="0">
              <a:solidFill>
                <a:schemeClr val="tx1">
                  <a:lumMod val="90000"/>
                  <a:lumOff val="10000"/>
                </a:schemeClr>
              </a:solidFill>
              <a:latin typeface="Meiryo"/>
              <a:ea typeface="Meiryo"/>
              <a:cs typeface="Meiryo"/>
              <a:sym typeface="Meiryo"/>
            </a:endParaRPr>
          </a:p>
        </p:txBody>
      </p:sp>
      <p:grpSp>
        <p:nvGrpSpPr>
          <p:cNvPr id="11" name="グループ化 10">
            <a:extLst>
              <a:ext uri="{FF2B5EF4-FFF2-40B4-BE49-F238E27FC236}">
                <a16:creationId xmlns:a16="http://schemas.microsoft.com/office/drawing/2014/main" id="{28A605B4-36F1-C29F-C063-540BF1BAAFFD}"/>
              </a:ext>
            </a:extLst>
          </p:cNvPr>
          <p:cNvGrpSpPr/>
          <p:nvPr/>
        </p:nvGrpSpPr>
        <p:grpSpPr>
          <a:xfrm>
            <a:off x="511014" y="5347392"/>
            <a:ext cx="11248580" cy="640974"/>
            <a:chOff x="471710" y="4902892"/>
            <a:chExt cx="11248580" cy="640974"/>
          </a:xfrm>
        </p:grpSpPr>
        <p:sp>
          <p:nvSpPr>
            <p:cNvPr id="12" name="Google Shape;448;p29">
              <a:extLst>
                <a:ext uri="{FF2B5EF4-FFF2-40B4-BE49-F238E27FC236}">
                  <a16:creationId xmlns:a16="http://schemas.microsoft.com/office/drawing/2014/main" id="{832493D2-FE2F-D9E1-646A-C0A0FFD3F60F}"/>
                </a:ext>
              </a:extLst>
            </p:cNvPr>
            <p:cNvSpPr/>
            <p:nvPr/>
          </p:nvSpPr>
          <p:spPr>
            <a:xfrm>
              <a:off x="471710" y="4902892"/>
              <a:ext cx="11248580" cy="64097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3" name="Google Shape;159;g125f8f40711_0_119">
              <a:extLst>
                <a:ext uri="{FF2B5EF4-FFF2-40B4-BE49-F238E27FC236}">
                  <a16:creationId xmlns:a16="http://schemas.microsoft.com/office/drawing/2014/main" id="{10CFE500-A0BB-DFD0-40EE-5BC0D6050288}"/>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4" name="Google Shape;161;g125f8f40711_0_119">
              <a:extLst>
                <a:ext uri="{FF2B5EF4-FFF2-40B4-BE49-F238E27FC236}">
                  <a16:creationId xmlns:a16="http://schemas.microsoft.com/office/drawing/2014/main" id="{6814CC4C-FF5F-9686-5557-B44F66285F6E}"/>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15" name="Google Shape;159;g125f8f40711_0_119">
              <a:extLst>
                <a:ext uri="{FF2B5EF4-FFF2-40B4-BE49-F238E27FC236}">
                  <a16:creationId xmlns:a16="http://schemas.microsoft.com/office/drawing/2014/main" id="{A523C2E5-757B-71D4-74BF-A24FC665CBC4}"/>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16" name="Google Shape;160;g125f8f40711_0_119">
              <a:extLst>
                <a:ext uri="{FF2B5EF4-FFF2-40B4-BE49-F238E27FC236}">
                  <a16:creationId xmlns:a16="http://schemas.microsoft.com/office/drawing/2014/main" id="{D7E3A3BF-25B7-8BFD-7EBE-DFC8E5353335}"/>
                </a:ext>
              </a:extLst>
            </p:cNvPr>
            <p:cNvSpPr txBox="1"/>
            <p:nvPr/>
          </p:nvSpPr>
          <p:spPr>
            <a:xfrm>
              <a:off x="1798262" y="5089634"/>
              <a:ext cx="964056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ご自身が今対応をしなければならない人に赤丸がつきます。</a:t>
              </a:r>
              <a:endParaRPr lang="en-US" altLang="ja-JP" sz="1200" dirty="0">
                <a:latin typeface="メイリオ" panose="020B0604030504040204" pitchFamily="50" charset="-128"/>
                <a:ea typeface="メイリオ" panose="020B0604030504040204" pitchFamily="50" charset="-128"/>
              </a:endParaRPr>
            </a:p>
          </p:txBody>
        </p:sp>
      </p:grpSp>
      <p:sp>
        <p:nvSpPr>
          <p:cNvPr id="17" name="Google Shape;76;p5">
            <a:extLst>
              <a:ext uri="{FF2B5EF4-FFF2-40B4-BE49-F238E27FC236}">
                <a16:creationId xmlns:a16="http://schemas.microsoft.com/office/drawing/2014/main" id="{8B06C595-D520-5EEF-5B7D-73C4F7FF6C7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374721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FB3C31A2-B851-4A0F-9DD1-FAC10B6D7AC0}"/>
              </a:ext>
            </a:extLst>
          </p:cNvPr>
          <p:cNvGrpSpPr/>
          <p:nvPr/>
        </p:nvGrpSpPr>
        <p:grpSpPr>
          <a:xfrm>
            <a:off x="535913" y="1564028"/>
            <a:ext cx="11248580" cy="3897904"/>
            <a:chOff x="471710" y="4902892"/>
            <a:chExt cx="11248580" cy="3897904"/>
          </a:xfrm>
        </p:grpSpPr>
        <p:sp>
          <p:nvSpPr>
            <p:cNvPr id="16" name="Google Shape;448;p29">
              <a:extLst>
                <a:ext uri="{FF2B5EF4-FFF2-40B4-BE49-F238E27FC236}">
                  <a16:creationId xmlns:a16="http://schemas.microsoft.com/office/drawing/2014/main" id="{AF251DB6-C6AF-40EA-BAA6-C87AF8855C10}"/>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7" name="Google Shape;159;g125f8f40711_0_119">
              <a:extLst>
                <a:ext uri="{FF2B5EF4-FFF2-40B4-BE49-F238E27FC236}">
                  <a16:creationId xmlns:a16="http://schemas.microsoft.com/office/drawing/2014/main" id="{85431492-57BA-4853-91CF-46962B5E62C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AF4DED95-D975-4AB4-888D-2BE8133788D4}"/>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E66793BE-E8DB-4074-BA85-71A1AA8BE678}"/>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56E2F643-FDBE-4BAA-8A7C-608BD3C50C35}"/>
                </a:ext>
              </a:extLst>
            </p:cNvPr>
            <p:cNvSpPr txBox="1"/>
            <p:nvPr/>
          </p:nvSpPr>
          <p:spPr>
            <a:xfrm>
              <a:off x="745499" y="5437101"/>
              <a:ext cx="6742421" cy="83095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スマートフォンでは、</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以下のような画面表示になります。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スマートフォンブラウザでのイメージです。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アプリでは</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TODO</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機能よりスマートフォンブラウザに遷移して利用することが可能です。</a:t>
              </a:r>
            </a:p>
          </p:txBody>
        </p:sp>
      </p:grpSp>
      <p:grpSp>
        <p:nvGrpSpPr>
          <p:cNvPr id="25" name="グループ化 24">
            <a:extLst>
              <a:ext uri="{FF2B5EF4-FFF2-40B4-BE49-F238E27FC236}">
                <a16:creationId xmlns:a16="http://schemas.microsoft.com/office/drawing/2014/main" id="{DECF81B6-99A6-495D-826A-9BB9C368E1F0}"/>
              </a:ext>
            </a:extLst>
          </p:cNvPr>
          <p:cNvGrpSpPr/>
          <p:nvPr/>
        </p:nvGrpSpPr>
        <p:grpSpPr>
          <a:xfrm>
            <a:off x="7635976" y="1696884"/>
            <a:ext cx="4020111" cy="3562847"/>
            <a:chOff x="7422532" y="2148907"/>
            <a:chExt cx="4020111" cy="3562847"/>
          </a:xfrm>
        </p:grpSpPr>
        <p:pic>
          <p:nvPicPr>
            <p:cNvPr id="26" name="図 25">
              <a:extLst>
                <a:ext uri="{FF2B5EF4-FFF2-40B4-BE49-F238E27FC236}">
                  <a16:creationId xmlns:a16="http://schemas.microsoft.com/office/drawing/2014/main" id="{0F265F78-B09D-462C-BAD3-1FAC4DE43911}"/>
                </a:ext>
              </a:extLst>
            </p:cNvPr>
            <p:cNvPicPr>
              <a:picLocks noChangeAspect="1"/>
            </p:cNvPicPr>
            <p:nvPr/>
          </p:nvPicPr>
          <p:blipFill>
            <a:blip r:embed="rId3"/>
            <a:stretch>
              <a:fillRect/>
            </a:stretch>
          </p:blipFill>
          <p:spPr>
            <a:xfrm>
              <a:off x="7422532" y="2148907"/>
              <a:ext cx="4020111" cy="3562847"/>
            </a:xfrm>
            <a:prstGeom prst="rect">
              <a:avLst/>
            </a:prstGeom>
          </p:spPr>
        </p:pic>
        <p:pic>
          <p:nvPicPr>
            <p:cNvPr id="27" name="Picture 2">
              <a:extLst>
                <a:ext uri="{FF2B5EF4-FFF2-40B4-BE49-F238E27FC236}">
                  <a16:creationId xmlns:a16="http://schemas.microsoft.com/office/drawing/2014/main" id="{3C311837-C181-406B-A33D-E5A66FF74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515" b="93892"/>
            <a:stretch/>
          </p:blipFill>
          <p:spPr bwMode="auto">
            <a:xfrm>
              <a:off x="7669651" y="2511652"/>
              <a:ext cx="679555" cy="18948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78;p5">
            <a:extLst>
              <a:ext uri="{FF2B5EF4-FFF2-40B4-BE49-F238E27FC236}">
                <a16:creationId xmlns:a16="http://schemas.microsoft.com/office/drawing/2014/main" id="{39896601-3105-3B00-BEA3-99EA3D4CE89E}"/>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Google Shape;203;g125f8f40711_0_141">
            <a:extLst>
              <a:ext uri="{FF2B5EF4-FFF2-40B4-BE49-F238E27FC236}">
                <a16:creationId xmlns:a16="http://schemas.microsoft.com/office/drawing/2014/main" id="{5E5D6C06-832B-30AD-4CB8-29175032CA05}"/>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a:solidFill>
                  <a:schemeClr val="tx1">
                    <a:lumMod val="90000"/>
                    <a:lumOff val="10000"/>
                  </a:schemeClr>
                </a:solidFill>
                <a:latin typeface="Meiryo"/>
                <a:ea typeface="Meiryo"/>
                <a:cs typeface="Meiryo"/>
                <a:sym typeface="Meiryo"/>
              </a:rPr>
              <a:t>2-2. </a:t>
            </a:r>
            <a:r>
              <a:rPr lang="ja-JP" altLang="en-US" sz="1600" b="1">
                <a:solidFill>
                  <a:schemeClr val="tx1">
                    <a:lumMod val="90000"/>
                    <a:lumOff val="10000"/>
                  </a:schemeClr>
                </a:solidFill>
                <a:latin typeface="Meiryo"/>
                <a:ea typeface="Meiryo"/>
                <a:cs typeface="Meiryo"/>
                <a:sym typeface="Meiryo"/>
              </a:rPr>
              <a:t>通知メールからアクセスする</a:t>
            </a:r>
            <a:endParaRPr lang="ja-JP" altLang="en-US" sz="1600" b="1"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F085AAD2-E953-06ED-9C39-E1C0EF941E4C}"/>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674962D9-842C-32AA-4A77-F24F1717A05A}"/>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428529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8B21E59-AB76-4E3E-8713-E712AA4C4DA2}"/>
              </a:ext>
            </a:extLst>
          </p:cNvPr>
          <p:cNvSpPr/>
          <p:nvPr/>
        </p:nvSpPr>
        <p:spPr>
          <a:xfrm>
            <a:off x="1422400" y="993415"/>
            <a:ext cx="655782" cy="19658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Google Shape;156;g125f8f40711_0_119">
            <a:extLst>
              <a:ext uri="{FF2B5EF4-FFF2-40B4-BE49-F238E27FC236}">
                <a16:creationId xmlns:a16="http://schemas.microsoft.com/office/drawing/2014/main" id="{13819171-3E0A-4884-ABF9-A1475FED1A08}"/>
              </a:ext>
            </a:extLst>
          </p:cNvPr>
          <p:cNvSpPr txBox="1"/>
          <p:nvPr/>
        </p:nvSpPr>
        <p:spPr>
          <a:xfrm>
            <a:off x="745499" y="981513"/>
            <a:ext cx="5277497" cy="461624"/>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①背景が水色の枠は編集が</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できます。</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また</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、アスタリスク＊がついている項目は入力必須となります。</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9E70713D-CD9C-4815-8025-C14C90CA1136}"/>
              </a:ext>
            </a:extLst>
          </p:cNvPr>
          <p:cNvPicPr>
            <a:picLocks noChangeAspect="1"/>
          </p:cNvPicPr>
          <p:nvPr/>
        </p:nvPicPr>
        <p:blipFill>
          <a:blip r:embed="rId2"/>
          <a:stretch>
            <a:fillRect/>
          </a:stretch>
        </p:blipFill>
        <p:spPr>
          <a:xfrm>
            <a:off x="840162" y="1485433"/>
            <a:ext cx="5088170" cy="2960209"/>
          </a:xfrm>
          <a:prstGeom prst="rect">
            <a:avLst/>
          </a:prstGeom>
          <a:ln>
            <a:solidFill>
              <a:schemeClr val="bg1">
                <a:lumMod val="85000"/>
              </a:schemeClr>
            </a:solidFill>
          </a:ln>
        </p:spPr>
      </p:pic>
      <p:sp>
        <p:nvSpPr>
          <p:cNvPr id="24" name="Google Shape;157;g125f8f40711_0_119">
            <a:extLst>
              <a:ext uri="{FF2B5EF4-FFF2-40B4-BE49-F238E27FC236}">
                <a16:creationId xmlns:a16="http://schemas.microsoft.com/office/drawing/2014/main" id="{70ABF390-4659-42BA-814E-B69970D90265}"/>
              </a:ext>
            </a:extLst>
          </p:cNvPr>
          <p:cNvSpPr txBox="1"/>
          <p:nvPr/>
        </p:nvSpPr>
        <p:spPr>
          <a:xfrm>
            <a:off x="6167550" y="9934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②入力が完了したら、画面右上の　　　　をクリックします。</a:t>
            </a:r>
          </a:p>
        </p:txBody>
      </p:sp>
      <p:pic>
        <p:nvPicPr>
          <p:cNvPr id="25" name="図 24">
            <a:extLst>
              <a:ext uri="{FF2B5EF4-FFF2-40B4-BE49-F238E27FC236}">
                <a16:creationId xmlns:a16="http://schemas.microsoft.com/office/drawing/2014/main" id="{C97C7F2E-9661-4AD1-800F-E57291A8280E}"/>
              </a:ext>
            </a:extLst>
          </p:cNvPr>
          <p:cNvPicPr>
            <a:picLocks noChangeAspect="1"/>
          </p:cNvPicPr>
          <p:nvPr/>
        </p:nvPicPr>
        <p:blipFill>
          <a:blip r:embed="rId3"/>
          <a:stretch>
            <a:fillRect/>
          </a:stretch>
        </p:blipFill>
        <p:spPr>
          <a:xfrm>
            <a:off x="8570420" y="957083"/>
            <a:ext cx="583409" cy="288352"/>
          </a:xfrm>
          <a:prstGeom prst="rect">
            <a:avLst/>
          </a:prstGeom>
        </p:spPr>
      </p:pic>
      <p:grpSp>
        <p:nvGrpSpPr>
          <p:cNvPr id="26" name="グループ化 25">
            <a:extLst>
              <a:ext uri="{FF2B5EF4-FFF2-40B4-BE49-F238E27FC236}">
                <a16:creationId xmlns:a16="http://schemas.microsoft.com/office/drawing/2014/main" id="{BA8FFB6B-C679-4356-9975-CBE88204DECB}"/>
              </a:ext>
            </a:extLst>
          </p:cNvPr>
          <p:cNvGrpSpPr/>
          <p:nvPr/>
        </p:nvGrpSpPr>
        <p:grpSpPr>
          <a:xfrm>
            <a:off x="640705" y="4804334"/>
            <a:ext cx="10910589" cy="1439738"/>
            <a:chOff x="471710" y="4902892"/>
            <a:chExt cx="10910589" cy="1439738"/>
          </a:xfrm>
        </p:grpSpPr>
        <p:sp>
          <p:nvSpPr>
            <p:cNvPr id="27" name="Google Shape;448;p29">
              <a:extLst>
                <a:ext uri="{FF2B5EF4-FFF2-40B4-BE49-F238E27FC236}">
                  <a16:creationId xmlns:a16="http://schemas.microsoft.com/office/drawing/2014/main" id="{C6057821-89D3-40DD-8D25-CDB0CB4621B6}"/>
                </a:ext>
              </a:extLst>
            </p:cNvPr>
            <p:cNvSpPr/>
            <p:nvPr/>
          </p:nvSpPr>
          <p:spPr>
            <a:xfrm>
              <a:off x="471710" y="4902892"/>
              <a:ext cx="10839035" cy="143973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8" name="Google Shape;159;g125f8f40711_0_119">
              <a:extLst>
                <a:ext uri="{FF2B5EF4-FFF2-40B4-BE49-F238E27FC236}">
                  <a16:creationId xmlns:a16="http://schemas.microsoft.com/office/drawing/2014/main" id="{F2422926-E530-4930-B8F9-9D2CC919FB3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9" name="Google Shape;161;g125f8f40711_0_119">
              <a:extLst>
                <a:ext uri="{FF2B5EF4-FFF2-40B4-BE49-F238E27FC236}">
                  <a16:creationId xmlns:a16="http://schemas.microsoft.com/office/drawing/2014/main" id="{4A506007-D185-4398-95B0-A2E45B272E3D}"/>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30" name="Google Shape;159;g125f8f40711_0_119">
              <a:extLst>
                <a:ext uri="{FF2B5EF4-FFF2-40B4-BE49-F238E27FC236}">
                  <a16:creationId xmlns:a16="http://schemas.microsoft.com/office/drawing/2014/main" id="{78D0F207-C8A0-450D-BC7A-B00F71045EA5}"/>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1" name="Google Shape;160;g125f8f40711_0_119">
              <a:extLst>
                <a:ext uri="{FF2B5EF4-FFF2-40B4-BE49-F238E27FC236}">
                  <a16:creationId xmlns:a16="http://schemas.microsoft.com/office/drawing/2014/main" id="{9F6C48F1-0D6C-4CAB-BE99-E42A5500AB35}"/>
                </a:ext>
              </a:extLst>
            </p:cNvPr>
            <p:cNvSpPr txBox="1"/>
            <p:nvPr/>
          </p:nvSpPr>
          <p:spPr>
            <a:xfrm>
              <a:off x="745499" y="5437101"/>
              <a:ext cx="10636800" cy="83095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入力を止めてから</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5</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必ず自動保存がかかったことを確認するようにしてください。</a:t>
              </a:r>
            </a:p>
          </p:txBody>
        </p:sp>
      </p:grpSp>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11FDBF55-6C71-4239-9F10-1C8F08845C8B}"/>
              </a:ext>
            </a:extLst>
          </p:cNvPr>
          <p:cNvPicPr>
            <a:picLocks noChangeAspect="1"/>
          </p:cNvPicPr>
          <p:nvPr/>
        </p:nvPicPr>
        <p:blipFill rotWithShape="1">
          <a:blip r:embed="rId5"/>
          <a:srcRect l="50770" t="45338" r="329" b="458"/>
          <a:stretch/>
        </p:blipFill>
        <p:spPr>
          <a:xfrm>
            <a:off x="8467096" y="4901655"/>
            <a:ext cx="2032281" cy="1243476"/>
          </a:xfrm>
          <a:prstGeom prst="rect">
            <a:avLst/>
          </a:prstGeom>
          <a:ln>
            <a:solidFill>
              <a:schemeClr val="bg1">
                <a:lumMod val="85000"/>
              </a:schemeClr>
            </a:solidFill>
          </a:ln>
        </p:spPr>
      </p:pic>
      <p:pic>
        <p:nvPicPr>
          <p:cNvPr id="33" name="図 32" descr="グラフィカル ユーザー インターフェイス, テキスト, アプリケーション, メール&#10;&#10;自動的に生成された説明">
            <a:extLst>
              <a:ext uri="{FF2B5EF4-FFF2-40B4-BE49-F238E27FC236}">
                <a16:creationId xmlns:a16="http://schemas.microsoft.com/office/drawing/2014/main" id="{36D4CD52-FFE8-4D1C-B02A-BB8125351B8C}"/>
              </a:ext>
            </a:extLst>
          </p:cNvPr>
          <p:cNvPicPr>
            <a:picLocks noChangeAspect="1"/>
          </p:cNvPicPr>
          <p:nvPr/>
        </p:nvPicPr>
        <p:blipFill>
          <a:blip r:embed="rId6"/>
          <a:stretch>
            <a:fillRect/>
          </a:stretch>
        </p:blipFill>
        <p:spPr>
          <a:xfrm>
            <a:off x="6399091" y="1460695"/>
            <a:ext cx="5088171" cy="2960174"/>
          </a:xfrm>
          <a:prstGeom prst="rect">
            <a:avLst/>
          </a:prstGeom>
          <a:ln>
            <a:solidFill>
              <a:schemeClr val="bg1">
                <a:lumMod val="85000"/>
              </a:schemeClr>
            </a:solidFill>
          </a:ln>
        </p:spPr>
      </p:pic>
      <p:sp>
        <p:nvSpPr>
          <p:cNvPr id="4" name="Google Shape;78;p5">
            <a:extLst>
              <a:ext uri="{FF2B5EF4-FFF2-40B4-BE49-F238E27FC236}">
                <a16:creationId xmlns:a16="http://schemas.microsoft.com/office/drawing/2014/main" id="{C9B286C4-3D3C-F36A-EB02-AE6FC18ACEC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個別に</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9" name="四角形: 角を丸くする 8">
            <a:extLst>
              <a:ext uri="{FF2B5EF4-FFF2-40B4-BE49-F238E27FC236}">
                <a16:creationId xmlns:a16="http://schemas.microsoft.com/office/drawing/2014/main" id="{B842C283-840C-5474-F971-74C01B7FE40B}"/>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584E570A-25F6-A29B-8679-EFF3D4B3FC3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99031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549322B3-3A49-4824-906C-9CA47ACBEBCE}"/>
              </a:ext>
            </a:extLst>
          </p:cNvPr>
          <p:cNvGrpSpPr/>
          <p:nvPr/>
        </p:nvGrpSpPr>
        <p:grpSpPr>
          <a:xfrm>
            <a:off x="471710" y="1232896"/>
            <a:ext cx="11248580" cy="3897904"/>
            <a:chOff x="471710" y="4902892"/>
            <a:chExt cx="11248580" cy="3897904"/>
          </a:xfrm>
        </p:grpSpPr>
        <p:sp>
          <p:nvSpPr>
            <p:cNvPr id="19" name="Google Shape;448;p29">
              <a:extLst>
                <a:ext uri="{FF2B5EF4-FFF2-40B4-BE49-F238E27FC236}">
                  <a16:creationId xmlns:a16="http://schemas.microsoft.com/office/drawing/2014/main" id="{38EA5C74-217E-4F5B-BB8D-22A1BF3FD1D5}"/>
                </a:ext>
              </a:extLst>
            </p:cNvPr>
            <p:cNvSpPr/>
            <p:nvPr/>
          </p:nvSpPr>
          <p:spPr>
            <a:xfrm>
              <a:off x="471710" y="4902892"/>
              <a:ext cx="11248580" cy="389790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0" name="Google Shape;159;g125f8f40711_0_119">
              <a:extLst>
                <a:ext uri="{FF2B5EF4-FFF2-40B4-BE49-F238E27FC236}">
                  <a16:creationId xmlns:a16="http://schemas.microsoft.com/office/drawing/2014/main" id="{BEDFCD6F-3CCD-4B0D-9B1E-E5D817E37549}"/>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1" name="Google Shape;161;g125f8f40711_0_119">
              <a:extLst>
                <a:ext uri="{FF2B5EF4-FFF2-40B4-BE49-F238E27FC236}">
                  <a16:creationId xmlns:a16="http://schemas.microsoft.com/office/drawing/2014/main" id="{E5628CF2-CC82-4D5C-9642-3E3BD543E70A}"/>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22" name="Google Shape;159;g125f8f40711_0_119">
              <a:extLst>
                <a:ext uri="{FF2B5EF4-FFF2-40B4-BE49-F238E27FC236}">
                  <a16:creationId xmlns:a16="http://schemas.microsoft.com/office/drawing/2014/main" id="{FDFDF253-DF88-4B9C-B52A-C4D1F3BFC6E9}"/>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メイリオ" panose="020B0604030504040204" pitchFamily="50" charset="-128"/>
                  <a:ea typeface="メイリオ" panose="020B0604030504040204" pitchFamily="50" charset="-128"/>
                </a:rPr>
                <a:t>スマートフォン表示例</a:t>
              </a:r>
              <a:endParaRPr lang="ja-JP" altLang="en-US" sz="1800" b="1" i="0" u="none" strike="noStrike" cap="none" dirty="0">
                <a:solidFill>
                  <a:srgbClr val="C96F06"/>
                </a:solidFill>
                <a:latin typeface="Meiryo"/>
                <a:ea typeface="Meiryo"/>
                <a:cs typeface="Meiryo"/>
                <a:sym typeface="Meiryo"/>
              </a:endParaRPr>
            </a:p>
          </p:txBody>
        </p:sp>
        <p:sp>
          <p:nvSpPr>
            <p:cNvPr id="23" name="Google Shape;160;g125f8f40711_0_119">
              <a:extLst>
                <a:ext uri="{FF2B5EF4-FFF2-40B4-BE49-F238E27FC236}">
                  <a16:creationId xmlns:a16="http://schemas.microsoft.com/office/drawing/2014/main" id="{D257C3AA-1B6F-4877-AFC3-B79B7F7D9E28}"/>
                </a:ext>
              </a:extLst>
            </p:cNvPr>
            <p:cNvSpPr txBox="1"/>
            <p:nvPr/>
          </p:nvSpPr>
          <p:spPr>
            <a:xfrm>
              <a:off x="745499" y="5437101"/>
              <a:ext cx="6742421"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スマートフォンで表示させると画面上部と下部に　　　　　 が表示されます。</a:t>
              </a:r>
            </a:p>
          </p:txBody>
        </p:sp>
      </p:grpSp>
      <p:pic>
        <p:nvPicPr>
          <p:cNvPr id="24" name="図 23" descr="スクリーンショット が含まれている画像&#10;&#10;自動的に生成された説明">
            <a:extLst>
              <a:ext uri="{FF2B5EF4-FFF2-40B4-BE49-F238E27FC236}">
                <a16:creationId xmlns:a16="http://schemas.microsoft.com/office/drawing/2014/main" id="{3B22B9FB-F447-41F0-8AE5-B3D9F9531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77709" y="1796225"/>
            <a:ext cx="659777" cy="197383"/>
          </a:xfrm>
          <a:prstGeom prst="rect">
            <a:avLst/>
          </a:prstGeom>
          <a:ln>
            <a:noFill/>
          </a:ln>
        </p:spPr>
      </p:pic>
      <p:grpSp>
        <p:nvGrpSpPr>
          <p:cNvPr id="25" name="グループ化 24">
            <a:extLst>
              <a:ext uri="{FF2B5EF4-FFF2-40B4-BE49-F238E27FC236}">
                <a16:creationId xmlns:a16="http://schemas.microsoft.com/office/drawing/2014/main" id="{6D45C0F1-28F1-4C3D-B528-8A2BC4E91382}"/>
              </a:ext>
            </a:extLst>
          </p:cNvPr>
          <p:cNvGrpSpPr/>
          <p:nvPr/>
        </p:nvGrpSpPr>
        <p:grpSpPr>
          <a:xfrm>
            <a:off x="7192731" y="1365752"/>
            <a:ext cx="4429163" cy="3586078"/>
            <a:chOff x="6644250" y="1892435"/>
            <a:chExt cx="4883027" cy="3953549"/>
          </a:xfrm>
        </p:grpSpPr>
        <p:pic>
          <p:nvPicPr>
            <p:cNvPr id="26" name="図 25">
              <a:extLst>
                <a:ext uri="{FF2B5EF4-FFF2-40B4-BE49-F238E27FC236}">
                  <a16:creationId xmlns:a16="http://schemas.microsoft.com/office/drawing/2014/main" id="{8203DCD8-CA55-446D-B3BB-5452BD06CE73}"/>
                </a:ext>
              </a:extLst>
            </p:cNvPr>
            <p:cNvPicPr>
              <a:picLocks noChangeAspect="1"/>
            </p:cNvPicPr>
            <p:nvPr/>
          </p:nvPicPr>
          <p:blipFill>
            <a:blip r:embed="rId4"/>
            <a:stretch>
              <a:fillRect/>
            </a:stretch>
          </p:blipFill>
          <p:spPr>
            <a:xfrm>
              <a:off x="6644250" y="1892435"/>
              <a:ext cx="4883027" cy="3953549"/>
            </a:xfrm>
            <a:prstGeom prst="rect">
              <a:avLst/>
            </a:prstGeom>
          </p:spPr>
        </p:pic>
        <p:pic>
          <p:nvPicPr>
            <p:cNvPr id="27" name="Picture 2">
              <a:extLst>
                <a:ext uri="{FF2B5EF4-FFF2-40B4-BE49-F238E27FC236}">
                  <a16:creationId xmlns:a16="http://schemas.microsoft.com/office/drawing/2014/main" id="{BBAB0FF7-33B5-4288-BD21-6EC4EF835F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7515" b="93892"/>
            <a:stretch/>
          </p:blipFill>
          <p:spPr bwMode="auto">
            <a:xfrm>
              <a:off x="6934678" y="2329307"/>
              <a:ext cx="782304" cy="21813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Google Shape;78;p5">
            <a:extLst>
              <a:ext uri="{FF2B5EF4-FFF2-40B4-BE49-F238E27FC236}">
                <a16:creationId xmlns:a16="http://schemas.microsoft.com/office/drawing/2014/main" id="{CE7B84B0-44F1-224A-1C8D-3767F052550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個別に</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A77CBF2D-25AB-CF2E-A000-5F6DEA314923}"/>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F2E4DCF2-768F-DC47-676E-BF11EC0D493D}"/>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76572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88822E94-983E-459A-ACBD-EE019FCF41A1}"/>
              </a:ext>
            </a:extLst>
          </p:cNvPr>
          <p:cNvSpPr txBox="1"/>
          <p:nvPr/>
        </p:nvSpPr>
        <p:spPr>
          <a:xfrm>
            <a:off x="745499" y="1089578"/>
            <a:ext cx="5277497" cy="83095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③内容確定の確認をし</a:t>
            </a:r>
            <a:r>
              <a:rPr lang="ja-JP" altLang="en-US" sz="1200">
                <a:latin typeface="メイリオ" panose="020B0604030504040204" pitchFamily="50" charset="-128"/>
                <a:ea typeface="メイリオ" panose="020B0604030504040204" pitchFamily="50" charset="-128"/>
              </a:rPr>
              <a:t>、　　  を</a:t>
            </a:r>
            <a:r>
              <a:rPr lang="ja-JP" altLang="en-US" sz="1200" dirty="0">
                <a:latin typeface="メイリオ" panose="020B0604030504040204" pitchFamily="50" charset="-128"/>
                <a:ea typeface="メイリオ" panose="020B0604030504040204" pitchFamily="50" charset="-128"/>
              </a:rPr>
              <a:t>クリックします。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a:ea typeface="メイリオ" panose="020B0604030504040204" pitchFamily="50" charset="-128"/>
              </a:rPr>
              <a:t>次に操作を行う人への通知を行う場合</a:t>
            </a:r>
            <a:r>
              <a:rPr lang="ja-JP" altLang="en-US" sz="1200">
                <a:ea typeface="メイリオ" panose="020B0604030504040204" pitchFamily="50" charset="-128"/>
              </a:rPr>
              <a:t>は、</a:t>
            </a:r>
            <a:br>
              <a:rPr lang="en-US" altLang="ja-JP" sz="1200">
                <a:ea typeface="メイリオ" panose="020B0604030504040204" pitchFamily="50" charset="-128"/>
              </a:rPr>
            </a:br>
            <a:r>
              <a:rPr lang="ja-JP" altLang="en-US" sz="1200">
                <a:ea typeface="メイリオ" panose="020B0604030504040204" pitchFamily="50" charset="-128"/>
              </a:rPr>
              <a:t>「</a:t>
            </a:r>
            <a:r>
              <a:rPr lang="ja-JP" altLang="en-US" sz="1200" dirty="0">
                <a:ea typeface="メイリオ" panose="020B0604030504040204" pitchFamily="50" charset="-128"/>
              </a:rPr>
              <a:t>次の担当者へメール・通知を送信する」にチェックを入れてください。</a:t>
            </a: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p>
        </p:txBody>
      </p:sp>
      <p:pic>
        <p:nvPicPr>
          <p:cNvPr id="23" name="図 22">
            <a:extLst>
              <a:ext uri="{FF2B5EF4-FFF2-40B4-BE49-F238E27FC236}">
                <a16:creationId xmlns:a16="http://schemas.microsoft.com/office/drawing/2014/main" id="{A3EBB83C-32B8-4958-BE9E-55DF63A32166}"/>
              </a:ext>
            </a:extLst>
          </p:cNvPr>
          <p:cNvPicPr>
            <a:picLocks noChangeAspect="1"/>
          </p:cNvPicPr>
          <p:nvPr/>
        </p:nvPicPr>
        <p:blipFill>
          <a:blip r:embed="rId2"/>
          <a:stretch>
            <a:fillRect/>
          </a:stretch>
        </p:blipFill>
        <p:spPr>
          <a:xfrm>
            <a:off x="2369255" y="973065"/>
            <a:ext cx="514341" cy="333988"/>
          </a:xfrm>
          <a:prstGeom prst="rect">
            <a:avLst/>
          </a:prstGeom>
        </p:spPr>
      </p:pic>
      <p:grpSp>
        <p:nvGrpSpPr>
          <p:cNvPr id="24" name="グループ化 23">
            <a:extLst>
              <a:ext uri="{FF2B5EF4-FFF2-40B4-BE49-F238E27FC236}">
                <a16:creationId xmlns:a16="http://schemas.microsoft.com/office/drawing/2014/main" id="{BE54BC7D-157D-4C92-9A86-599204F13249}"/>
              </a:ext>
            </a:extLst>
          </p:cNvPr>
          <p:cNvGrpSpPr/>
          <p:nvPr/>
        </p:nvGrpSpPr>
        <p:grpSpPr>
          <a:xfrm>
            <a:off x="843959" y="2061751"/>
            <a:ext cx="4733201" cy="2655817"/>
            <a:chOff x="3070113" y="2800037"/>
            <a:chExt cx="5530844" cy="3103378"/>
          </a:xfrm>
        </p:grpSpPr>
        <p:pic>
          <p:nvPicPr>
            <p:cNvPr id="25" name="図 24">
              <a:extLst>
                <a:ext uri="{FF2B5EF4-FFF2-40B4-BE49-F238E27FC236}">
                  <a16:creationId xmlns:a16="http://schemas.microsoft.com/office/drawing/2014/main" id="{0690411B-2185-4E38-B0BC-401E11425B1B}"/>
                </a:ext>
              </a:extLst>
            </p:cNvPr>
            <p:cNvPicPr>
              <a:picLocks noChangeAspect="1"/>
            </p:cNvPicPr>
            <p:nvPr/>
          </p:nvPicPr>
          <p:blipFill>
            <a:blip r:embed="rId3"/>
            <a:stretch>
              <a:fillRect/>
            </a:stretch>
          </p:blipFill>
          <p:spPr>
            <a:xfrm>
              <a:off x="3070113" y="2800037"/>
              <a:ext cx="5530844" cy="3103378"/>
            </a:xfrm>
            <a:prstGeom prst="rect">
              <a:avLst/>
            </a:prstGeom>
          </p:spPr>
        </p:pic>
        <p:sp>
          <p:nvSpPr>
            <p:cNvPr id="26" name="正方形/長方形 25">
              <a:extLst>
                <a:ext uri="{FF2B5EF4-FFF2-40B4-BE49-F238E27FC236}">
                  <a16:creationId xmlns:a16="http://schemas.microsoft.com/office/drawing/2014/main" id="{D9D68263-2070-4A10-B2B9-30F7DB0C37E7}"/>
                </a:ext>
              </a:extLst>
            </p:cNvPr>
            <p:cNvSpPr/>
            <p:nvPr/>
          </p:nvSpPr>
          <p:spPr>
            <a:xfrm>
              <a:off x="7801986" y="5400583"/>
              <a:ext cx="602313" cy="340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Google Shape;157;g125f8f40711_0_119">
            <a:extLst>
              <a:ext uri="{FF2B5EF4-FFF2-40B4-BE49-F238E27FC236}">
                <a16:creationId xmlns:a16="http://schemas.microsoft.com/office/drawing/2014/main" id="{8658EB13-903E-4180-9A88-224726CD7A9E}"/>
              </a:ext>
            </a:extLst>
          </p:cNvPr>
          <p:cNvSpPr txBox="1"/>
          <p:nvPr/>
        </p:nvSpPr>
        <p:spPr>
          <a:xfrm>
            <a:off x="6167550" y="1101480"/>
            <a:ext cx="548998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④完了し、以下のポップアップが表示</a:t>
            </a:r>
            <a:r>
              <a:rPr lang="ja-JP" altLang="en-US" sz="1200">
                <a:latin typeface="メイリオ" panose="020B0604030504040204" pitchFamily="50" charset="-128"/>
                <a:ea typeface="メイリオ" panose="020B0604030504040204" pitchFamily="50" charset="-128"/>
              </a:rPr>
              <a:t>されたら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9" name="図 28">
            <a:extLst>
              <a:ext uri="{FF2B5EF4-FFF2-40B4-BE49-F238E27FC236}">
                <a16:creationId xmlns:a16="http://schemas.microsoft.com/office/drawing/2014/main" id="{098C322D-B922-4B62-BFF1-A7B52E8845AD}"/>
              </a:ext>
            </a:extLst>
          </p:cNvPr>
          <p:cNvPicPr>
            <a:picLocks noChangeAspect="1"/>
          </p:cNvPicPr>
          <p:nvPr/>
        </p:nvPicPr>
        <p:blipFill>
          <a:blip r:embed="rId4"/>
          <a:stretch>
            <a:fillRect/>
          </a:stretch>
        </p:blipFill>
        <p:spPr>
          <a:xfrm>
            <a:off x="9464087" y="1005887"/>
            <a:ext cx="733942" cy="393183"/>
          </a:xfrm>
          <a:prstGeom prst="rect">
            <a:avLst/>
          </a:prstGeom>
        </p:spPr>
      </p:pic>
      <p:grpSp>
        <p:nvGrpSpPr>
          <p:cNvPr id="30" name="グループ化 29">
            <a:extLst>
              <a:ext uri="{FF2B5EF4-FFF2-40B4-BE49-F238E27FC236}">
                <a16:creationId xmlns:a16="http://schemas.microsoft.com/office/drawing/2014/main" id="{9402978D-9374-4235-BA13-00EDF2403405}"/>
              </a:ext>
            </a:extLst>
          </p:cNvPr>
          <p:cNvGrpSpPr/>
          <p:nvPr/>
        </p:nvGrpSpPr>
        <p:grpSpPr>
          <a:xfrm>
            <a:off x="7225861" y="2160023"/>
            <a:ext cx="3160874" cy="1394746"/>
            <a:chOff x="976747" y="2601164"/>
            <a:chExt cx="4914823" cy="2168682"/>
          </a:xfrm>
        </p:grpSpPr>
        <p:pic>
          <p:nvPicPr>
            <p:cNvPr id="31" name="図 30">
              <a:extLst>
                <a:ext uri="{FF2B5EF4-FFF2-40B4-BE49-F238E27FC236}">
                  <a16:creationId xmlns:a16="http://schemas.microsoft.com/office/drawing/2014/main" id="{ACAA3EFA-03D7-492B-9F20-5CDA3482C77A}"/>
                </a:ext>
              </a:extLst>
            </p:cNvPr>
            <p:cNvPicPr>
              <a:picLocks noChangeAspect="1"/>
            </p:cNvPicPr>
            <p:nvPr/>
          </p:nvPicPr>
          <p:blipFill>
            <a:blip r:embed="rId5"/>
            <a:stretch>
              <a:fillRect/>
            </a:stretch>
          </p:blipFill>
          <p:spPr>
            <a:xfrm>
              <a:off x="976747" y="2601164"/>
              <a:ext cx="4914823" cy="2168682"/>
            </a:xfrm>
            <a:prstGeom prst="rect">
              <a:avLst/>
            </a:prstGeom>
          </p:spPr>
        </p:pic>
        <p:sp>
          <p:nvSpPr>
            <p:cNvPr id="32" name="正方形/長方形 31">
              <a:extLst>
                <a:ext uri="{FF2B5EF4-FFF2-40B4-BE49-F238E27FC236}">
                  <a16:creationId xmlns:a16="http://schemas.microsoft.com/office/drawing/2014/main" id="{7040BF21-C975-43F2-8D7F-35E6483AB921}"/>
                </a:ext>
              </a:extLst>
            </p:cNvPr>
            <p:cNvSpPr/>
            <p:nvPr/>
          </p:nvSpPr>
          <p:spPr>
            <a:xfrm>
              <a:off x="4543844" y="4076663"/>
              <a:ext cx="1102043" cy="6108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CA1BE49D-1882-42DE-8347-A48405377864}"/>
              </a:ext>
            </a:extLst>
          </p:cNvPr>
          <p:cNvGrpSpPr/>
          <p:nvPr/>
        </p:nvGrpSpPr>
        <p:grpSpPr>
          <a:xfrm>
            <a:off x="818502" y="5023895"/>
            <a:ext cx="10910589" cy="1219770"/>
            <a:chOff x="471710" y="4947884"/>
            <a:chExt cx="10910589" cy="1219770"/>
          </a:xfrm>
        </p:grpSpPr>
        <p:sp>
          <p:nvSpPr>
            <p:cNvPr id="34" name="Google Shape;448;p29">
              <a:extLst>
                <a:ext uri="{FF2B5EF4-FFF2-40B4-BE49-F238E27FC236}">
                  <a16:creationId xmlns:a16="http://schemas.microsoft.com/office/drawing/2014/main" id="{729136D4-9394-47FD-84BF-EE4712BAF6D8}"/>
                </a:ext>
              </a:extLst>
            </p:cNvPr>
            <p:cNvSpPr/>
            <p:nvPr/>
          </p:nvSpPr>
          <p:spPr>
            <a:xfrm>
              <a:off x="471710" y="4947884"/>
              <a:ext cx="10839035" cy="1219770"/>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0B48D6D3-A2CF-4BC3-873A-ABA7EFD4E763}"/>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1F4E8461-1CAB-4F8A-A8AB-7C7153062EB9}"/>
                </a:ext>
              </a:extLst>
            </p:cNvPr>
            <p:cNvPicPr preferRelativeResize="0"/>
            <p:nvPr/>
          </p:nvPicPr>
          <p:blipFill rotWithShape="1">
            <a:blip r:embed="rId6">
              <a:alphaModFix/>
            </a:blip>
            <a:srcRect/>
            <a:stretch/>
          </p:blipFill>
          <p:spPr>
            <a:xfrm>
              <a:off x="738155" y="5035748"/>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D8832096-E01B-4AF5-862E-57B196915CD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3A1ADE3B-FB2D-4D18-ACFB-AEF08D99CB34}"/>
                </a:ext>
              </a:extLst>
            </p:cNvPr>
            <p:cNvSpPr txBox="1"/>
            <p:nvPr/>
          </p:nvSpPr>
          <p:spPr>
            <a:xfrm>
              <a:off x="745499" y="5437101"/>
              <a:ext cx="10636800" cy="584735"/>
            </a:xfrm>
            <a:prstGeom prst="rect">
              <a:avLst/>
            </a:prstGeom>
            <a:noFill/>
            <a:ln>
              <a:noFill/>
            </a:ln>
          </p:spPr>
          <p:txBody>
            <a:bodyPr spcFirstLastPara="1" wrap="square" lIns="91425" tIns="45700" rIns="91425" bIns="45700" anchor="t" anchorCtr="0">
              <a:spAutoFit/>
            </a:bodyPr>
            <a:lstStyle/>
            <a:p>
              <a:r>
                <a:rPr lang="ja-JP" altLang="en-US" sz="1200" dirty="0">
                  <a:ea typeface="メイリオ" panose="020B0604030504040204" pitchFamily="50" charset="-128"/>
                </a:rPr>
                <a:t>　     をクリックした時点で入力内容が確定され、以降の再編集は行えなくなります。（管理者の設定により、再編集できる場合があります</a:t>
              </a:r>
              <a:r>
                <a:rPr lang="ja-JP" altLang="en-US" sz="1200">
                  <a:ea typeface="メイリオ" panose="020B0604030504040204" pitchFamily="50" charset="-128"/>
                </a:rPr>
                <a:t>。）</a:t>
              </a:r>
              <a:endParaRPr lang="ja-JP" altLang="en-US" sz="1200" dirty="0">
                <a:ea typeface="メイリオ" panose="020B0604030504040204" pitchFamily="50" charset="-128"/>
              </a:endParaRPr>
            </a:p>
            <a:p>
              <a:endParaRPr lang="en-US" altLang="ja-JP" sz="800">
                <a:ea typeface="メイリオ" panose="020B0604030504040204" pitchFamily="50" charset="-128"/>
              </a:endParaRPr>
            </a:p>
            <a:p>
              <a:r>
                <a:rPr lang="ja-JP" altLang="en-US" sz="1200">
                  <a:ea typeface="メイリオ" panose="020B0604030504040204" pitchFamily="50" charset="-128"/>
                </a:rPr>
                <a:t>入力</a:t>
              </a:r>
              <a:r>
                <a:rPr lang="ja-JP" altLang="en-US" sz="1200" dirty="0">
                  <a:ea typeface="メイリオ" panose="020B0604030504040204" pitchFamily="50" charset="-128"/>
                </a:rPr>
                <a:t>内容を修正したい場合は、次に操作を行う人、もしくは管理者に差し戻し操作を行ってもらうようご連絡ください。</a:t>
              </a:r>
              <a:endParaRPr lang="en-US" altLang="ja-JP" sz="1200" dirty="0">
                <a:ea typeface="メイリオ" panose="020B0604030504040204" pitchFamily="50" charset="-128"/>
              </a:endParaRPr>
            </a:p>
          </p:txBody>
        </p:sp>
      </p:grpSp>
      <p:pic>
        <p:nvPicPr>
          <p:cNvPr id="39" name="図 38">
            <a:extLst>
              <a:ext uri="{FF2B5EF4-FFF2-40B4-BE49-F238E27FC236}">
                <a16:creationId xmlns:a16="http://schemas.microsoft.com/office/drawing/2014/main" id="{90E77D6C-B444-481C-9297-427150ECC594}"/>
              </a:ext>
            </a:extLst>
          </p:cNvPr>
          <p:cNvPicPr>
            <a:picLocks noChangeAspect="1"/>
          </p:cNvPicPr>
          <p:nvPr/>
        </p:nvPicPr>
        <p:blipFill>
          <a:blip r:embed="rId2"/>
          <a:stretch>
            <a:fillRect/>
          </a:stretch>
        </p:blipFill>
        <p:spPr>
          <a:xfrm>
            <a:off x="1084947" y="5482801"/>
            <a:ext cx="425860" cy="276532"/>
          </a:xfrm>
          <a:prstGeom prst="rect">
            <a:avLst/>
          </a:prstGeom>
        </p:spPr>
      </p:pic>
      <p:sp>
        <p:nvSpPr>
          <p:cNvPr id="4" name="Google Shape;78;p5">
            <a:extLst>
              <a:ext uri="{FF2B5EF4-FFF2-40B4-BE49-F238E27FC236}">
                <a16:creationId xmlns:a16="http://schemas.microsoft.com/office/drawing/2014/main" id="{AAAA87F4-4C6F-E8BE-9E7D-749BA5BD07AA}"/>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3</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個別に</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3CF32499-F7F0-13CF-3CE3-B8F2F439465E}"/>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336CF5DF-296F-1EE3-2ACA-6C030855097F}"/>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355731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56;g125f8f40711_0_119">
            <a:extLst>
              <a:ext uri="{FF2B5EF4-FFF2-40B4-BE49-F238E27FC236}">
                <a16:creationId xmlns:a16="http://schemas.microsoft.com/office/drawing/2014/main" id="{D1CEF168-6E61-4BA0-89F0-7F212934C488}"/>
              </a:ext>
            </a:extLst>
          </p:cNvPr>
          <p:cNvSpPr txBox="1"/>
          <p:nvPr/>
        </p:nvSpPr>
        <p:spPr>
          <a:xfrm>
            <a:off x="515018" y="1199430"/>
            <a:ext cx="5388716" cy="461624"/>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①確定操作を一括で行うときは、対象者一覧画面でステータス</a:t>
            </a:r>
            <a:r>
              <a:rPr lang="ja-JP" altLang="en-US" sz="1200">
                <a:latin typeface="メイリオ" panose="020B0604030504040204" pitchFamily="50" charset="-128"/>
                <a:ea typeface="メイリオ" panose="020B0604030504040204" pitchFamily="50" charset="-128"/>
              </a:rPr>
              <a:t>のプルダウン</a:t>
            </a:r>
            <a:br>
              <a:rPr lang="en-US" altLang="ja-JP" sz="120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リストから　 が</a:t>
            </a:r>
            <a:r>
              <a:rPr lang="ja-JP" altLang="en-US" sz="1200" dirty="0">
                <a:latin typeface="メイリオ" panose="020B0604030504040204" pitchFamily="50" charset="-128"/>
                <a:ea typeface="メイリオ" panose="020B0604030504040204" pitchFamily="50" charset="-128"/>
              </a:rPr>
              <a:t>表示されているステータスを選択します</a:t>
            </a:r>
          </a:p>
        </p:txBody>
      </p:sp>
      <p:sp>
        <p:nvSpPr>
          <p:cNvPr id="18" name="Google Shape;157;g125f8f40711_0_119">
            <a:extLst>
              <a:ext uri="{FF2B5EF4-FFF2-40B4-BE49-F238E27FC236}">
                <a16:creationId xmlns:a16="http://schemas.microsoft.com/office/drawing/2014/main" id="{58C99A60-66A8-4B04-8E6E-946CA25E5228}"/>
              </a:ext>
            </a:extLst>
          </p:cNvPr>
          <p:cNvSpPr txBox="1"/>
          <p:nvPr/>
        </p:nvSpPr>
        <p:spPr>
          <a:xfrm>
            <a:off x="6167550" y="1217858"/>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②一括入力タブで入力内容を確認・修正できます。</a:t>
            </a:r>
          </a:p>
        </p:txBody>
      </p:sp>
      <p:sp>
        <p:nvSpPr>
          <p:cNvPr id="3" name="楕円 2">
            <a:extLst>
              <a:ext uri="{FF2B5EF4-FFF2-40B4-BE49-F238E27FC236}">
                <a16:creationId xmlns:a16="http://schemas.microsoft.com/office/drawing/2014/main" id="{6A6B304F-D63F-49C9-80F0-44D457FD7CC1}"/>
              </a:ext>
            </a:extLst>
          </p:cNvPr>
          <p:cNvSpPr/>
          <p:nvPr/>
        </p:nvSpPr>
        <p:spPr>
          <a:xfrm>
            <a:off x="1523660" y="1405251"/>
            <a:ext cx="193636" cy="195460"/>
          </a:xfrm>
          <a:prstGeom prst="ellipse">
            <a:avLst/>
          </a:prstGeom>
          <a:solidFill>
            <a:srgbClr val="D83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16DF66C4-58F2-B7C8-8AB0-D14F793F7164}"/>
              </a:ext>
            </a:extLst>
          </p:cNvPr>
          <p:cNvGrpSpPr/>
          <p:nvPr/>
        </p:nvGrpSpPr>
        <p:grpSpPr>
          <a:xfrm>
            <a:off x="6129543" y="1840973"/>
            <a:ext cx="5649114" cy="3157978"/>
            <a:chOff x="6333651" y="1996095"/>
            <a:chExt cx="5649114" cy="3157978"/>
          </a:xfrm>
        </p:grpSpPr>
        <p:pic>
          <p:nvPicPr>
            <p:cNvPr id="15" name="図 14">
              <a:extLst>
                <a:ext uri="{FF2B5EF4-FFF2-40B4-BE49-F238E27FC236}">
                  <a16:creationId xmlns:a16="http://schemas.microsoft.com/office/drawing/2014/main" id="{7C55439D-B440-27C2-DF37-6DDE47CEAECA}"/>
                </a:ext>
              </a:extLst>
            </p:cNvPr>
            <p:cNvPicPr>
              <a:picLocks noChangeAspect="1"/>
            </p:cNvPicPr>
            <p:nvPr/>
          </p:nvPicPr>
          <p:blipFill>
            <a:blip r:embed="rId2"/>
            <a:stretch>
              <a:fillRect/>
            </a:stretch>
          </p:blipFill>
          <p:spPr>
            <a:xfrm>
              <a:off x="6333651" y="1996095"/>
              <a:ext cx="5649114" cy="3157978"/>
            </a:xfrm>
            <a:prstGeom prst="rect">
              <a:avLst/>
            </a:prstGeom>
            <a:ln>
              <a:solidFill>
                <a:schemeClr val="bg1">
                  <a:lumMod val="85000"/>
                </a:schemeClr>
              </a:solidFill>
            </a:ln>
          </p:spPr>
        </p:pic>
        <p:sp>
          <p:nvSpPr>
            <p:cNvPr id="36" name="Google Shape;98;p2">
              <a:extLst>
                <a:ext uri="{FF2B5EF4-FFF2-40B4-BE49-F238E27FC236}">
                  <a16:creationId xmlns:a16="http://schemas.microsoft.com/office/drawing/2014/main" id="{67CEABB4-EC2F-460C-95D0-3DD1F15B1465}"/>
                </a:ext>
              </a:extLst>
            </p:cNvPr>
            <p:cNvSpPr/>
            <p:nvPr/>
          </p:nvSpPr>
          <p:spPr>
            <a:xfrm>
              <a:off x="7054625" y="2048570"/>
              <a:ext cx="614640" cy="29437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11" name="グループ化 10">
            <a:extLst>
              <a:ext uri="{FF2B5EF4-FFF2-40B4-BE49-F238E27FC236}">
                <a16:creationId xmlns:a16="http://schemas.microsoft.com/office/drawing/2014/main" id="{5C2FD283-0A5C-61C6-91B5-B850CE645737}"/>
              </a:ext>
            </a:extLst>
          </p:cNvPr>
          <p:cNvGrpSpPr/>
          <p:nvPr/>
        </p:nvGrpSpPr>
        <p:grpSpPr>
          <a:xfrm>
            <a:off x="515018" y="1839449"/>
            <a:ext cx="5388716" cy="2959606"/>
            <a:chOff x="719126" y="3427208"/>
            <a:chExt cx="5388716" cy="2959606"/>
          </a:xfrm>
        </p:grpSpPr>
        <p:pic>
          <p:nvPicPr>
            <p:cNvPr id="5" name="図 4">
              <a:extLst>
                <a:ext uri="{FF2B5EF4-FFF2-40B4-BE49-F238E27FC236}">
                  <a16:creationId xmlns:a16="http://schemas.microsoft.com/office/drawing/2014/main" id="{2F3632F6-6024-4FDA-7C82-3DE1366B692C}"/>
                </a:ext>
              </a:extLst>
            </p:cNvPr>
            <p:cNvPicPr>
              <a:picLocks noChangeAspect="1"/>
            </p:cNvPicPr>
            <p:nvPr/>
          </p:nvPicPr>
          <p:blipFill>
            <a:blip r:embed="rId3"/>
            <a:stretch>
              <a:fillRect/>
            </a:stretch>
          </p:blipFill>
          <p:spPr>
            <a:xfrm>
              <a:off x="719126" y="3427208"/>
              <a:ext cx="5388716" cy="2959606"/>
            </a:xfrm>
            <a:prstGeom prst="rect">
              <a:avLst/>
            </a:prstGeom>
            <a:ln>
              <a:solidFill>
                <a:schemeClr val="bg1">
                  <a:lumMod val="85000"/>
                </a:schemeClr>
              </a:solidFill>
            </a:ln>
          </p:spPr>
        </p:pic>
        <p:sp>
          <p:nvSpPr>
            <p:cNvPr id="6" name="Google Shape;98;p2">
              <a:extLst>
                <a:ext uri="{FF2B5EF4-FFF2-40B4-BE49-F238E27FC236}">
                  <a16:creationId xmlns:a16="http://schemas.microsoft.com/office/drawing/2014/main" id="{16C20F94-F8D8-3F2E-E6BD-78D82EA455A1}"/>
                </a:ext>
              </a:extLst>
            </p:cNvPr>
            <p:cNvSpPr/>
            <p:nvPr/>
          </p:nvSpPr>
          <p:spPr>
            <a:xfrm>
              <a:off x="3694473" y="3680856"/>
              <a:ext cx="1423712" cy="2705958"/>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102;p2">
              <a:extLst>
                <a:ext uri="{FF2B5EF4-FFF2-40B4-BE49-F238E27FC236}">
                  <a16:creationId xmlns:a16="http://schemas.microsoft.com/office/drawing/2014/main" id="{7EFB9AC0-71DB-8579-DC91-77D797AA6243}"/>
                </a:ext>
              </a:extLst>
            </p:cNvPr>
            <p:cNvSpPr/>
            <p:nvPr/>
          </p:nvSpPr>
          <p:spPr>
            <a:xfrm rot="6500237">
              <a:off x="3425659" y="4437677"/>
              <a:ext cx="45719" cy="416245"/>
            </a:xfrm>
            <a:custGeom>
              <a:avLst/>
              <a:gdLst/>
              <a:ahLst/>
              <a:cxnLst/>
              <a:rect l="l" t="t" r="r" b="b"/>
              <a:pathLst>
                <a:path w="9525" h="731901" extrusionOk="0">
                  <a:moveTo>
                    <a:pt x="0" y="731901"/>
                  </a:moveTo>
                  <a:lnTo>
                    <a:pt x="0" y="0"/>
                  </a:lnTo>
                </a:path>
              </a:pathLst>
            </a:custGeom>
            <a:noFill/>
            <a:ln w="19050" cap="flat" cmpd="sng">
              <a:solidFill>
                <a:srgbClr val="FF0000"/>
              </a:solidFill>
              <a:prstDash val="solid"/>
              <a:miter lim="8000"/>
              <a:headEnd type="triangl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 name="図 7">
              <a:extLst>
                <a:ext uri="{FF2B5EF4-FFF2-40B4-BE49-F238E27FC236}">
                  <a16:creationId xmlns:a16="http://schemas.microsoft.com/office/drawing/2014/main" id="{4CC60F87-53E0-5DB0-59CE-91E93D621D17}"/>
                </a:ext>
              </a:extLst>
            </p:cNvPr>
            <p:cNvPicPr>
              <a:picLocks noChangeAspect="1"/>
            </p:cNvPicPr>
            <p:nvPr/>
          </p:nvPicPr>
          <p:blipFill rotWithShape="1">
            <a:blip r:embed="rId3"/>
            <a:srcRect l="56414" t="23498" r="26912" b="45916"/>
            <a:stretch/>
          </p:blipFill>
          <p:spPr>
            <a:xfrm>
              <a:off x="1832249" y="3783999"/>
              <a:ext cx="1413190" cy="1423712"/>
            </a:xfrm>
            <a:prstGeom prst="ellipse">
              <a:avLst/>
            </a:prstGeom>
            <a:ln>
              <a:solidFill>
                <a:srgbClr val="FF0000"/>
              </a:solidFill>
            </a:ln>
          </p:spPr>
        </p:pic>
        <p:sp>
          <p:nvSpPr>
            <p:cNvPr id="9" name="Google Shape;108;p2">
              <a:extLst>
                <a:ext uri="{FF2B5EF4-FFF2-40B4-BE49-F238E27FC236}">
                  <a16:creationId xmlns:a16="http://schemas.microsoft.com/office/drawing/2014/main" id="{A86C4E95-5596-1DD6-C62A-20505FEDE55D}"/>
                </a:ext>
              </a:extLst>
            </p:cNvPr>
            <p:cNvSpPr/>
            <p:nvPr/>
          </p:nvSpPr>
          <p:spPr>
            <a:xfrm>
              <a:off x="1821728" y="3783999"/>
              <a:ext cx="1423712" cy="1423712"/>
            </a:xfrm>
            <a:prstGeom prst="ellipse">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0" name="Google Shape;96;p2">
              <a:extLst>
                <a:ext uri="{FF2B5EF4-FFF2-40B4-BE49-F238E27FC236}">
                  <a16:creationId xmlns:a16="http://schemas.microsoft.com/office/drawing/2014/main" id="{F82DEE5F-BDFC-CE40-446B-457608C9F597}"/>
                </a:ext>
              </a:extLst>
            </p:cNvPr>
            <p:cNvPicPr preferRelativeResize="0"/>
            <p:nvPr/>
          </p:nvPicPr>
          <p:blipFill rotWithShape="1">
            <a:blip r:embed="rId4">
              <a:alphaModFix/>
            </a:blip>
            <a:srcRect/>
            <a:stretch/>
          </p:blipFill>
          <p:spPr>
            <a:xfrm>
              <a:off x="2785116" y="4361049"/>
              <a:ext cx="232847" cy="269612"/>
            </a:xfrm>
            <a:prstGeom prst="rect">
              <a:avLst/>
            </a:prstGeom>
            <a:noFill/>
            <a:ln>
              <a:solidFill>
                <a:schemeClr val="bg1">
                  <a:lumMod val="85000"/>
                </a:schemeClr>
              </a:solidFill>
            </a:ln>
          </p:spPr>
        </p:pic>
      </p:grpSp>
      <p:sp>
        <p:nvSpPr>
          <p:cNvPr id="4" name="Google Shape;78;p5">
            <a:extLst>
              <a:ext uri="{FF2B5EF4-FFF2-40B4-BE49-F238E27FC236}">
                <a16:creationId xmlns:a16="http://schemas.microsoft.com/office/drawing/2014/main" id="{92D01071-6873-C9BB-F755-B5ECB0BCF5B1}"/>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2" name="四角形: 角を丸くする 11">
            <a:extLst>
              <a:ext uri="{FF2B5EF4-FFF2-40B4-BE49-F238E27FC236}">
                <a16:creationId xmlns:a16="http://schemas.microsoft.com/office/drawing/2014/main" id="{D92297BA-0943-2FE4-43F3-1CEF36678840}"/>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14" name="Google Shape;76;p5">
            <a:extLst>
              <a:ext uri="{FF2B5EF4-FFF2-40B4-BE49-F238E27FC236}">
                <a16:creationId xmlns:a16="http://schemas.microsoft.com/office/drawing/2014/main" id="{8FF6D1CE-382E-292E-E0DA-2A61F0148A99}"/>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781838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05C7E21C-C54A-49EE-8A6A-0783FFE3152E}"/>
              </a:ext>
            </a:extLst>
          </p:cNvPr>
          <p:cNvSpPr/>
          <p:nvPr/>
        </p:nvSpPr>
        <p:spPr>
          <a:xfrm>
            <a:off x="1420586" y="1175847"/>
            <a:ext cx="628650" cy="307736"/>
          </a:xfrm>
          <a:prstGeom prst="rect">
            <a:avLst/>
          </a:prstGeom>
          <a:solidFill>
            <a:srgbClr val="E8ED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Google Shape;156;g125f8f40711_0_119">
            <a:extLst>
              <a:ext uri="{FF2B5EF4-FFF2-40B4-BE49-F238E27FC236}">
                <a16:creationId xmlns:a16="http://schemas.microsoft.com/office/drawing/2014/main" id="{E232642B-F3A2-458D-9AF3-2D9C35FEEC5D}"/>
              </a:ext>
            </a:extLst>
          </p:cNvPr>
          <p:cNvSpPr txBox="1"/>
          <p:nvPr/>
        </p:nvSpPr>
        <p:spPr>
          <a:xfrm>
            <a:off x="719893" y="1211763"/>
            <a:ext cx="8749565"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③背景が水色の枠は編集ができます。また、アスタリスク</a:t>
            </a:r>
            <a:r>
              <a:rPr lang="ja-JP" altLang="en-US" sz="1200" dirty="0">
                <a:solidFill>
                  <a:srgbClr val="F32F3D"/>
                </a:solidFill>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がついている項目は入力必須となります。</a:t>
            </a:r>
          </a:p>
        </p:txBody>
      </p:sp>
      <p:grpSp>
        <p:nvGrpSpPr>
          <p:cNvPr id="9" name="グループ化 8">
            <a:extLst>
              <a:ext uri="{FF2B5EF4-FFF2-40B4-BE49-F238E27FC236}">
                <a16:creationId xmlns:a16="http://schemas.microsoft.com/office/drawing/2014/main" id="{BEAF2E84-0D23-41CE-9C4D-325D76511213}"/>
              </a:ext>
            </a:extLst>
          </p:cNvPr>
          <p:cNvGrpSpPr/>
          <p:nvPr/>
        </p:nvGrpSpPr>
        <p:grpSpPr>
          <a:xfrm>
            <a:off x="6233726" y="1724586"/>
            <a:ext cx="5486566" cy="4335746"/>
            <a:chOff x="471710" y="4902892"/>
            <a:chExt cx="5486566" cy="4335746"/>
          </a:xfrm>
        </p:grpSpPr>
        <p:sp>
          <p:nvSpPr>
            <p:cNvPr id="12" name="Google Shape;448;p29">
              <a:extLst>
                <a:ext uri="{FF2B5EF4-FFF2-40B4-BE49-F238E27FC236}">
                  <a16:creationId xmlns:a16="http://schemas.microsoft.com/office/drawing/2014/main" id="{3E275517-E34C-4E1C-98FF-637A72948CD8}"/>
                </a:ext>
              </a:extLst>
            </p:cNvPr>
            <p:cNvSpPr/>
            <p:nvPr/>
          </p:nvSpPr>
          <p:spPr>
            <a:xfrm>
              <a:off x="471710" y="4902892"/>
              <a:ext cx="5486566" cy="4335746"/>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3" name="Google Shape;159;g125f8f40711_0_119">
              <a:extLst>
                <a:ext uri="{FF2B5EF4-FFF2-40B4-BE49-F238E27FC236}">
                  <a16:creationId xmlns:a16="http://schemas.microsoft.com/office/drawing/2014/main" id="{E4EF70DB-2A8B-4D86-AC39-B88F443CF5E6}"/>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5" name="Google Shape;161;g125f8f40711_0_119">
              <a:extLst>
                <a:ext uri="{FF2B5EF4-FFF2-40B4-BE49-F238E27FC236}">
                  <a16:creationId xmlns:a16="http://schemas.microsoft.com/office/drawing/2014/main" id="{663F987B-8B00-4F20-99A1-DE799C73C9DE}"/>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16" name="Google Shape;159;g125f8f40711_0_119">
              <a:extLst>
                <a:ext uri="{FF2B5EF4-FFF2-40B4-BE49-F238E27FC236}">
                  <a16:creationId xmlns:a16="http://schemas.microsoft.com/office/drawing/2014/main" id="{5669EF05-3847-48EC-946C-19EF14DBA08E}"/>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r>
                <a:rPr lang="ja-JP" altLang="en-US" sz="1800" b="1" i="0" u="none" strike="noStrike" cap="none" dirty="0">
                  <a:solidFill>
                    <a:srgbClr val="C96F06"/>
                  </a:solidFill>
                  <a:latin typeface="Meiryo"/>
                  <a:ea typeface="Meiryo"/>
                  <a:cs typeface="Meiryo"/>
                  <a:sym typeface="Meiryo"/>
                </a:rPr>
                <a:t>自動保存がかかります</a:t>
              </a:r>
            </a:p>
          </p:txBody>
        </p:sp>
        <p:sp>
          <p:nvSpPr>
            <p:cNvPr id="17" name="Google Shape;160;g125f8f40711_0_119">
              <a:extLst>
                <a:ext uri="{FF2B5EF4-FFF2-40B4-BE49-F238E27FC236}">
                  <a16:creationId xmlns:a16="http://schemas.microsoft.com/office/drawing/2014/main" id="{8A9E5117-B49F-43EB-B691-2870ED2E59DF}"/>
                </a:ext>
              </a:extLst>
            </p:cNvPr>
            <p:cNvSpPr txBox="1"/>
            <p:nvPr/>
          </p:nvSpPr>
          <p:spPr>
            <a:xfrm>
              <a:off x="745499" y="5437101"/>
              <a:ext cx="4963125" cy="1200288"/>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入力を止めてから</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5</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秒程すると自動保存がかかり、入力途中の内容保存と計算の実行が行われます。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自動保存が実施されると、画面右下に以下の表示が出ます。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b="1" u="sng" dirty="0">
                  <a:solidFill>
                    <a:srgbClr val="FF0000"/>
                  </a:solidFill>
                  <a:latin typeface="メイリオ" panose="020B0604030504040204" pitchFamily="50" charset="-128"/>
                  <a:ea typeface="メイリオ" panose="020B0604030504040204" pitchFamily="50" charset="-128"/>
                </a:rPr>
                <a:t>自動保存がかかる前に別画面へ遷移してしまうと、正しく保存されないことがあります。</a:t>
              </a:r>
              <a:endParaRPr lang="en-US" altLang="ja-JP" sz="1200" b="1" u="sng" dirty="0">
                <a:solidFill>
                  <a:srgbClr val="FF0000"/>
                </a:solidFill>
                <a:latin typeface="メイリオ" panose="020B0604030504040204" pitchFamily="50" charset="-128"/>
                <a:ea typeface="メイリオ" panose="020B0604030504040204" pitchFamily="50" charset="-128"/>
              </a:endParaRPr>
            </a:p>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必ず自動保存がかかったことを確認するようにしてください。</a:t>
              </a:r>
            </a:p>
          </p:txBody>
        </p:sp>
      </p:grpSp>
      <p:grpSp>
        <p:nvGrpSpPr>
          <p:cNvPr id="2" name="グループ化 1">
            <a:extLst>
              <a:ext uri="{FF2B5EF4-FFF2-40B4-BE49-F238E27FC236}">
                <a16:creationId xmlns:a16="http://schemas.microsoft.com/office/drawing/2014/main" id="{B84A0BF9-B4BE-4D1F-880E-A4BF6777D9F0}"/>
              </a:ext>
            </a:extLst>
          </p:cNvPr>
          <p:cNvGrpSpPr/>
          <p:nvPr/>
        </p:nvGrpSpPr>
        <p:grpSpPr>
          <a:xfrm>
            <a:off x="6453401" y="3459083"/>
            <a:ext cx="5202169" cy="2468816"/>
            <a:chOff x="3379475" y="2766591"/>
            <a:chExt cx="4998520" cy="2372168"/>
          </a:xfrm>
        </p:grpSpPr>
        <p:pic>
          <p:nvPicPr>
            <p:cNvPr id="21" name="図 20">
              <a:extLst>
                <a:ext uri="{FF2B5EF4-FFF2-40B4-BE49-F238E27FC236}">
                  <a16:creationId xmlns:a16="http://schemas.microsoft.com/office/drawing/2014/main" id="{8CD3F018-5179-4A49-A36F-D250E0E85404}"/>
                </a:ext>
              </a:extLst>
            </p:cNvPr>
            <p:cNvPicPr>
              <a:picLocks noChangeAspect="1"/>
            </p:cNvPicPr>
            <p:nvPr/>
          </p:nvPicPr>
          <p:blipFill rotWithShape="1">
            <a:blip r:embed="rId3"/>
            <a:srcRect l="27718" t="30629" r="31283"/>
            <a:stretch/>
          </p:blipFill>
          <p:spPr>
            <a:xfrm>
              <a:off x="3379475" y="2766591"/>
              <a:ext cx="4998520" cy="2372168"/>
            </a:xfrm>
            <a:prstGeom prst="rect">
              <a:avLst/>
            </a:prstGeom>
          </p:spPr>
        </p:pic>
        <p:sp>
          <p:nvSpPr>
            <p:cNvPr id="22" name="Google Shape;98;p2">
              <a:extLst>
                <a:ext uri="{FF2B5EF4-FFF2-40B4-BE49-F238E27FC236}">
                  <a16:creationId xmlns:a16="http://schemas.microsoft.com/office/drawing/2014/main" id="{DC3EA846-29BB-47BD-9396-0315156EB907}"/>
                </a:ext>
              </a:extLst>
            </p:cNvPr>
            <p:cNvSpPr/>
            <p:nvPr/>
          </p:nvSpPr>
          <p:spPr>
            <a:xfrm>
              <a:off x="4587997" y="4834844"/>
              <a:ext cx="3058897" cy="270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pic>
        <p:nvPicPr>
          <p:cNvPr id="4" name="図 3">
            <a:extLst>
              <a:ext uri="{FF2B5EF4-FFF2-40B4-BE49-F238E27FC236}">
                <a16:creationId xmlns:a16="http://schemas.microsoft.com/office/drawing/2014/main" id="{8A2B1195-18F1-DE8F-DFA4-553A7F5AA408}"/>
              </a:ext>
            </a:extLst>
          </p:cNvPr>
          <p:cNvPicPr>
            <a:picLocks noChangeAspect="1"/>
          </p:cNvPicPr>
          <p:nvPr/>
        </p:nvPicPr>
        <p:blipFill>
          <a:blip r:embed="rId4"/>
          <a:stretch>
            <a:fillRect/>
          </a:stretch>
        </p:blipFill>
        <p:spPr>
          <a:xfrm>
            <a:off x="719893" y="1720004"/>
            <a:ext cx="5326975" cy="2719105"/>
          </a:xfrm>
          <a:prstGeom prst="rect">
            <a:avLst/>
          </a:prstGeom>
          <a:ln>
            <a:solidFill>
              <a:schemeClr val="bg1">
                <a:lumMod val="85000"/>
              </a:schemeClr>
            </a:solidFill>
          </a:ln>
        </p:spPr>
      </p:pic>
      <p:sp>
        <p:nvSpPr>
          <p:cNvPr id="5" name="Google Shape;78;p5">
            <a:extLst>
              <a:ext uri="{FF2B5EF4-FFF2-40B4-BE49-F238E27FC236}">
                <a16:creationId xmlns:a16="http://schemas.microsoft.com/office/drawing/2014/main" id="{C325333A-CB06-2192-8C02-113BA32260F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D4E1E6D7-E4FA-F005-7114-C30D914848B8}"/>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11" name="Google Shape;76;p5">
            <a:extLst>
              <a:ext uri="{FF2B5EF4-FFF2-40B4-BE49-F238E27FC236}">
                <a16:creationId xmlns:a16="http://schemas.microsoft.com/office/drawing/2014/main" id="{AC0EB454-16B1-CC37-22BE-55C0B7702796}"/>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312151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6;g125f8f40711_0_119">
            <a:extLst>
              <a:ext uri="{FF2B5EF4-FFF2-40B4-BE49-F238E27FC236}">
                <a16:creationId xmlns:a16="http://schemas.microsoft.com/office/drawing/2014/main" id="{03D0E87D-9047-428E-A883-2B7BEBABFAA8}"/>
              </a:ext>
            </a:extLst>
          </p:cNvPr>
          <p:cNvSpPr txBox="1"/>
          <p:nvPr/>
        </p:nvSpPr>
        <p:spPr>
          <a:xfrm>
            <a:off x="647016" y="1202909"/>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④確定したいメンバーの顔写真左</a:t>
            </a:r>
            <a:r>
              <a:rPr lang="ja-JP" altLang="en-US" sz="1200">
                <a:latin typeface="メイリオ" panose="020B0604030504040204" pitchFamily="50" charset="-128"/>
                <a:ea typeface="メイリオ" panose="020B0604030504040204" pitchFamily="50" charset="-128"/>
              </a:rPr>
              <a:t>に　　 を</a:t>
            </a:r>
            <a:r>
              <a:rPr lang="ja-JP" altLang="en-US" sz="1200" dirty="0">
                <a:latin typeface="メイリオ" panose="020B0604030504040204" pitchFamily="50" charset="-128"/>
                <a:ea typeface="メイリオ" panose="020B0604030504040204" pitchFamily="50" charset="-128"/>
              </a:rPr>
              <a:t>付けます。</a:t>
            </a:r>
          </a:p>
        </p:txBody>
      </p:sp>
      <p:sp>
        <p:nvSpPr>
          <p:cNvPr id="15" name="Google Shape;157;g125f8f40711_0_119">
            <a:extLst>
              <a:ext uri="{FF2B5EF4-FFF2-40B4-BE49-F238E27FC236}">
                <a16:creationId xmlns:a16="http://schemas.microsoft.com/office/drawing/2014/main" id="{39728AF1-7302-46A1-9A03-36BAC97DC297}"/>
              </a:ext>
            </a:extLst>
          </p:cNvPr>
          <p:cNvSpPr txBox="1"/>
          <p:nvPr/>
        </p:nvSpPr>
        <p:spPr>
          <a:xfrm>
            <a:off x="6267489" y="1217858"/>
            <a:ext cx="5277497" cy="276959"/>
          </a:xfrm>
          <a:prstGeom prst="rect">
            <a:avLst/>
          </a:prstGeom>
          <a:noFill/>
          <a:ln>
            <a:noFill/>
          </a:ln>
        </p:spPr>
        <p:txBody>
          <a:bodyPr spcFirstLastPara="1" wrap="square" lIns="91425" tIns="45700" rIns="91425" bIns="45700" anchor="t" anchorCtr="0">
            <a:spAutoFit/>
          </a:bodyPr>
          <a:lstStyle/>
          <a:p>
            <a:r>
              <a:rPr lang="ja-JP" altLang="en-US" sz="1200">
                <a:latin typeface="メイリオ" panose="020B0604030504040204" pitchFamily="50" charset="-128"/>
                <a:ea typeface="メイリオ" panose="020B0604030504040204" pitchFamily="50" charset="-128"/>
              </a:rPr>
              <a:t>⑤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0" name="Picture 2" descr="https://support.kaonavi.jp/wp/wp-content/uploads/SR_operation_02.png">
            <a:extLst>
              <a:ext uri="{FF2B5EF4-FFF2-40B4-BE49-F238E27FC236}">
                <a16:creationId xmlns:a16="http://schemas.microsoft.com/office/drawing/2014/main" id="{CA6D0549-F838-42FC-8503-5CF7D3DB9DF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577710" y="1165316"/>
            <a:ext cx="646752" cy="273919"/>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E52DC1DF-5628-40D6-B572-15CC46EF7845}"/>
              </a:ext>
            </a:extLst>
          </p:cNvPr>
          <p:cNvPicPr>
            <a:picLocks noChangeAspect="1"/>
          </p:cNvPicPr>
          <p:nvPr/>
        </p:nvPicPr>
        <p:blipFill rotWithShape="1">
          <a:blip r:embed="rId3"/>
          <a:srcRect l="2279" t="67136" r="96065" b="28929"/>
          <a:stretch/>
        </p:blipFill>
        <p:spPr>
          <a:xfrm>
            <a:off x="3197469" y="1105198"/>
            <a:ext cx="300562" cy="360998"/>
          </a:xfrm>
          <a:prstGeom prst="rect">
            <a:avLst/>
          </a:prstGeom>
          <a:ln>
            <a:noFill/>
          </a:ln>
        </p:spPr>
      </p:pic>
      <p:grpSp>
        <p:nvGrpSpPr>
          <p:cNvPr id="11" name="グループ化 10">
            <a:extLst>
              <a:ext uri="{FF2B5EF4-FFF2-40B4-BE49-F238E27FC236}">
                <a16:creationId xmlns:a16="http://schemas.microsoft.com/office/drawing/2014/main" id="{FB515520-3629-D433-498C-12C0AFCB8B3E}"/>
              </a:ext>
            </a:extLst>
          </p:cNvPr>
          <p:cNvGrpSpPr/>
          <p:nvPr/>
        </p:nvGrpSpPr>
        <p:grpSpPr>
          <a:xfrm>
            <a:off x="6306331" y="1556817"/>
            <a:ext cx="5433020" cy="3623952"/>
            <a:chOff x="6306331" y="1556817"/>
            <a:chExt cx="5433020" cy="3623952"/>
          </a:xfrm>
        </p:grpSpPr>
        <p:pic>
          <p:nvPicPr>
            <p:cNvPr id="10" name="図 9">
              <a:extLst>
                <a:ext uri="{FF2B5EF4-FFF2-40B4-BE49-F238E27FC236}">
                  <a16:creationId xmlns:a16="http://schemas.microsoft.com/office/drawing/2014/main" id="{FC43B16B-C726-5195-AFAB-3C5B0C00117B}"/>
                </a:ext>
              </a:extLst>
            </p:cNvPr>
            <p:cNvPicPr>
              <a:picLocks noChangeAspect="1"/>
            </p:cNvPicPr>
            <p:nvPr/>
          </p:nvPicPr>
          <p:blipFill>
            <a:blip r:embed="rId4"/>
            <a:stretch>
              <a:fillRect/>
            </a:stretch>
          </p:blipFill>
          <p:spPr>
            <a:xfrm>
              <a:off x="6306331" y="1556817"/>
              <a:ext cx="5433020" cy="3623952"/>
            </a:xfrm>
            <a:prstGeom prst="rect">
              <a:avLst/>
            </a:prstGeom>
            <a:ln>
              <a:solidFill>
                <a:schemeClr val="bg1">
                  <a:lumMod val="85000"/>
                </a:schemeClr>
              </a:solidFill>
            </a:ln>
          </p:spPr>
        </p:pic>
        <p:pic>
          <p:nvPicPr>
            <p:cNvPr id="34" name="Google Shape;100;p2">
              <a:extLst>
                <a:ext uri="{FF2B5EF4-FFF2-40B4-BE49-F238E27FC236}">
                  <a16:creationId xmlns:a16="http://schemas.microsoft.com/office/drawing/2014/main" id="{50ECC3F0-C738-4B4C-BB5F-77BEA6008450}"/>
                </a:ext>
              </a:extLst>
            </p:cNvPr>
            <p:cNvPicPr preferRelativeResize="0"/>
            <p:nvPr/>
          </p:nvPicPr>
          <p:blipFill rotWithShape="1">
            <a:blip r:embed="rId5">
              <a:alphaModFix/>
            </a:blip>
            <a:srcRect/>
            <a:stretch/>
          </p:blipFill>
          <p:spPr>
            <a:xfrm>
              <a:off x="6775804" y="2039607"/>
              <a:ext cx="216868" cy="251110"/>
            </a:xfrm>
            <a:prstGeom prst="rect">
              <a:avLst/>
            </a:prstGeom>
            <a:noFill/>
            <a:ln>
              <a:solidFill>
                <a:schemeClr val="bg1">
                  <a:lumMod val="85000"/>
                </a:schemeClr>
              </a:solidFill>
            </a:ln>
          </p:spPr>
        </p:pic>
        <p:sp>
          <p:nvSpPr>
            <p:cNvPr id="35" name="Google Shape;98;p2">
              <a:extLst>
                <a:ext uri="{FF2B5EF4-FFF2-40B4-BE49-F238E27FC236}">
                  <a16:creationId xmlns:a16="http://schemas.microsoft.com/office/drawing/2014/main" id="{2DFD41BA-0A23-4E73-9748-FBAFF657E870}"/>
                </a:ext>
              </a:extLst>
            </p:cNvPr>
            <p:cNvSpPr/>
            <p:nvPr/>
          </p:nvSpPr>
          <p:spPr>
            <a:xfrm>
              <a:off x="6366035" y="1851165"/>
              <a:ext cx="735071" cy="46824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12" name="グループ化 11">
            <a:extLst>
              <a:ext uri="{FF2B5EF4-FFF2-40B4-BE49-F238E27FC236}">
                <a16:creationId xmlns:a16="http://schemas.microsoft.com/office/drawing/2014/main" id="{CE739FEF-1D44-7B83-7449-A3CDD4393CE4}"/>
              </a:ext>
            </a:extLst>
          </p:cNvPr>
          <p:cNvGrpSpPr/>
          <p:nvPr/>
        </p:nvGrpSpPr>
        <p:grpSpPr>
          <a:xfrm>
            <a:off x="647016" y="1566234"/>
            <a:ext cx="5433020" cy="3623952"/>
            <a:chOff x="647016" y="1566234"/>
            <a:chExt cx="5433020" cy="3623952"/>
          </a:xfrm>
        </p:grpSpPr>
        <p:pic>
          <p:nvPicPr>
            <p:cNvPr id="9" name="図 8">
              <a:extLst>
                <a:ext uri="{FF2B5EF4-FFF2-40B4-BE49-F238E27FC236}">
                  <a16:creationId xmlns:a16="http://schemas.microsoft.com/office/drawing/2014/main" id="{8BAEE516-47AF-BD2A-0777-64389FC95675}"/>
                </a:ext>
              </a:extLst>
            </p:cNvPr>
            <p:cNvPicPr>
              <a:picLocks noChangeAspect="1"/>
            </p:cNvPicPr>
            <p:nvPr/>
          </p:nvPicPr>
          <p:blipFill>
            <a:blip r:embed="rId4"/>
            <a:stretch>
              <a:fillRect/>
            </a:stretch>
          </p:blipFill>
          <p:spPr>
            <a:xfrm>
              <a:off x="647016" y="1566234"/>
              <a:ext cx="5433020" cy="3623952"/>
            </a:xfrm>
            <a:prstGeom prst="rect">
              <a:avLst/>
            </a:prstGeom>
            <a:ln>
              <a:solidFill>
                <a:schemeClr val="bg1">
                  <a:lumMod val="85000"/>
                </a:schemeClr>
              </a:solidFill>
            </a:ln>
          </p:spPr>
        </p:pic>
        <p:sp>
          <p:nvSpPr>
            <p:cNvPr id="30" name="Google Shape;98;p2">
              <a:extLst>
                <a:ext uri="{FF2B5EF4-FFF2-40B4-BE49-F238E27FC236}">
                  <a16:creationId xmlns:a16="http://schemas.microsoft.com/office/drawing/2014/main" id="{EDE11AC7-6687-45A0-9B1D-E91B480477F5}"/>
                </a:ext>
              </a:extLst>
            </p:cNvPr>
            <p:cNvSpPr/>
            <p:nvPr/>
          </p:nvSpPr>
          <p:spPr>
            <a:xfrm>
              <a:off x="745499" y="3378210"/>
              <a:ext cx="250827" cy="1575216"/>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1" name="Google Shape;100;p2">
              <a:extLst>
                <a:ext uri="{FF2B5EF4-FFF2-40B4-BE49-F238E27FC236}">
                  <a16:creationId xmlns:a16="http://schemas.microsoft.com/office/drawing/2014/main" id="{0CA45AC6-0D50-465E-B132-33F0F7D558A4}"/>
                </a:ext>
              </a:extLst>
            </p:cNvPr>
            <p:cNvPicPr preferRelativeResize="0"/>
            <p:nvPr/>
          </p:nvPicPr>
          <p:blipFill rotWithShape="1">
            <a:blip r:embed="rId5">
              <a:alphaModFix/>
            </a:blip>
            <a:srcRect/>
            <a:stretch/>
          </p:blipFill>
          <p:spPr>
            <a:xfrm>
              <a:off x="845443" y="3640983"/>
              <a:ext cx="150883" cy="174706"/>
            </a:xfrm>
            <a:prstGeom prst="rect">
              <a:avLst/>
            </a:prstGeom>
            <a:noFill/>
            <a:ln>
              <a:solidFill>
                <a:schemeClr val="bg1">
                  <a:lumMod val="85000"/>
                </a:schemeClr>
              </a:solidFill>
            </a:ln>
          </p:spPr>
        </p:pic>
      </p:grpSp>
      <p:sp>
        <p:nvSpPr>
          <p:cNvPr id="3" name="Google Shape;78;p5">
            <a:extLst>
              <a:ext uri="{FF2B5EF4-FFF2-40B4-BE49-F238E27FC236}">
                <a16:creationId xmlns:a16="http://schemas.microsoft.com/office/drawing/2014/main" id="{906DF5BC-84E9-9BDA-539A-F9400E2FC14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ECDA8F45-1C35-0505-8422-4935EC4A5445}"/>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5" name="Google Shape;76;p5">
            <a:extLst>
              <a:ext uri="{FF2B5EF4-FFF2-40B4-BE49-F238E27FC236}">
                <a16:creationId xmlns:a16="http://schemas.microsoft.com/office/drawing/2014/main" id="{BC5D2694-DAAD-7A5F-B667-C5EC5DD3D6D6}"/>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6518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7AFFBC5C-53DE-25FD-4267-A7AEDAB0AA3B}"/>
              </a:ext>
            </a:extLst>
          </p:cNvPr>
          <p:cNvGrpSpPr/>
          <p:nvPr/>
        </p:nvGrpSpPr>
        <p:grpSpPr>
          <a:xfrm>
            <a:off x="1040642" y="1546348"/>
            <a:ext cx="4175759" cy="1666238"/>
            <a:chOff x="3767836" y="10634791"/>
            <a:chExt cx="3966221" cy="1506215"/>
          </a:xfrm>
        </p:grpSpPr>
        <p:pic>
          <p:nvPicPr>
            <p:cNvPr id="16" name="Picture 4" descr="https://support.kaonavi.jp/wp/wp-content/uploads/SR_operation_04.png">
              <a:extLst>
                <a:ext uri="{FF2B5EF4-FFF2-40B4-BE49-F238E27FC236}">
                  <a16:creationId xmlns:a16="http://schemas.microsoft.com/office/drawing/2014/main" id="{257F7E2A-80DA-4227-4C65-C75B8BA3997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28909" t="36768" r="28908" b="35434"/>
            <a:stretch/>
          </p:blipFill>
          <p:spPr bwMode="auto">
            <a:xfrm>
              <a:off x="3767836" y="10634791"/>
              <a:ext cx="3966221" cy="150621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4EA35329-63EF-1D02-A662-B9E15FE29557}"/>
                </a:ext>
              </a:extLst>
            </p:cNvPr>
            <p:cNvSpPr/>
            <p:nvPr/>
          </p:nvSpPr>
          <p:spPr>
            <a:xfrm>
              <a:off x="5216211" y="11305076"/>
              <a:ext cx="1067908" cy="4368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2" name="Google Shape;156;g125f8f40711_0_119">
            <a:extLst>
              <a:ext uri="{FF2B5EF4-FFF2-40B4-BE49-F238E27FC236}">
                <a16:creationId xmlns:a16="http://schemas.microsoft.com/office/drawing/2014/main" id="{DD1152BB-C3E5-4CB5-B9AF-C9B6ED13B30A}"/>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⑥確定操作の確認をし</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a:t>
            </a:r>
            <a: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t> </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を</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クリックします。</a:t>
            </a:r>
          </a:p>
        </p:txBody>
      </p:sp>
      <p:sp>
        <p:nvSpPr>
          <p:cNvPr id="14" name="Google Shape;157;g125f8f40711_0_119">
            <a:extLst>
              <a:ext uri="{FF2B5EF4-FFF2-40B4-BE49-F238E27FC236}">
                <a16:creationId xmlns:a16="http://schemas.microsoft.com/office/drawing/2014/main" id="{B1467726-E1B6-4591-BC53-3408A02E3D07}"/>
              </a:ext>
            </a:extLst>
          </p:cNvPr>
          <p:cNvSpPr txBox="1"/>
          <p:nvPr/>
        </p:nvSpPr>
        <p:spPr>
          <a:xfrm>
            <a:off x="6167550" y="1217858"/>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⑦内容確定の確認をします。</a:t>
            </a:r>
          </a:p>
        </p:txBody>
      </p:sp>
      <p:pic>
        <p:nvPicPr>
          <p:cNvPr id="19" name="図 18">
            <a:extLst>
              <a:ext uri="{FF2B5EF4-FFF2-40B4-BE49-F238E27FC236}">
                <a16:creationId xmlns:a16="http://schemas.microsoft.com/office/drawing/2014/main" id="{489AA4CF-3690-4D02-8831-12E2D23AD4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79830" y="1229361"/>
            <a:ext cx="693227" cy="185660"/>
          </a:xfrm>
          <a:prstGeom prst="rect">
            <a:avLst/>
          </a:prstGeom>
        </p:spPr>
      </p:pic>
      <p:grpSp>
        <p:nvGrpSpPr>
          <p:cNvPr id="20" name="グループ化 19">
            <a:extLst>
              <a:ext uri="{FF2B5EF4-FFF2-40B4-BE49-F238E27FC236}">
                <a16:creationId xmlns:a16="http://schemas.microsoft.com/office/drawing/2014/main" id="{8ECB6E30-915B-4F39-9507-36349D2C1E19}"/>
              </a:ext>
            </a:extLst>
          </p:cNvPr>
          <p:cNvGrpSpPr/>
          <p:nvPr/>
        </p:nvGrpSpPr>
        <p:grpSpPr>
          <a:xfrm>
            <a:off x="6916538" y="1546347"/>
            <a:ext cx="3779520" cy="1666239"/>
            <a:chOff x="4262819" y="5102526"/>
            <a:chExt cx="2984808" cy="1457665"/>
          </a:xfrm>
        </p:grpSpPr>
        <p:pic>
          <p:nvPicPr>
            <p:cNvPr id="21" name="Picture 2" descr="https://support.kaonavi.jp/wp/wp-content/uploads/SR_operation_05.png">
              <a:extLst>
                <a:ext uri="{FF2B5EF4-FFF2-40B4-BE49-F238E27FC236}">
                  <a16:creationId xmlns:a16="http://schemas.microsoft.com/office/drawing/2014/main" id="{500C0BE0-1F34-443C-BF76-A9C218CAB2A4}"/>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34125" t="37908" r="34039" b="35399"/>
            <a:stretch/>
          </p:blipFill>
          <p:spPr bwMode="auto">
            <a:xfrm>
              <a:off x="4262819" y="5102526"/>
              <a:ext cx="2984808" cy="145766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172DEA83-7690-468A-B99A-39CD1BBD80EB}"/>
                </a:ext>
              </a:extLst>
            </p:cNvPr>
            <p:cNvSpPr/>
            <p:nvPr/>
          </p:nvSpPr>
          <p:spPr>
            <a:xfrm>
              <a:off x="5449177" y="6125576"/>
              <a:ext cx="603961" cy="377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Google Shape;156;g125f8f40711_0_119">
            <a:extLst>
              <a:ext uri="{FF2B5EF4-FFF2-40B4-BE49-F238E27FC236}">
                <a16:creationId xmlns:a16="http://schemas.microsoft.com/office/drawing/2014/main" id="{4E7E7372-D31D-4EE2-B6F0-CAFCA29EE732}"/>
              </a:ext>
            </a:extLst>
          </p:cNvPr>
          <p:cNvSpPr txBox="1"/>
          <p:nvPr/>
        </p:nvSpPr>
        <p:spPr>
          <a:xfrm>
            <a:off x="745499" y="3678071"/>
            <a:ext cx="5277497" cy="769401"/>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⑧次に操作を行う人への通知送信するかどうかを確認</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し、</a:t>
            </a:r>
            <a:endParaRPr lang="en-US" altLang="ja-JP" sz="120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または　　　</a:t>
            </a:r>
            <a: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t>  </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を</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クリック</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します。</a:t>
            </a:r>
            <a:endParaRPr lang="en-US" altLang="ja-JP" sz="120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800">
                <a:solidFill>
                  <a:schemeClr val="tx1">
                    <a:lumMod val="90000"/>
                    <a:lumOff val="10000"/>
                  </a:schemeClr>
                </a:solidFill>
                <a:latin typeface="メイリオ" panose="020B0604030504040204" pitchFamily="50" charset="-128"/>
                <a:ea typeface="メイリオ" panose="020B0604030504040204" pitchFamily="50" charset="-128"/>
              </a:rPr>
              <a:t>　</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a:t>
            </a:r>
            <a:r>
              <a:rPr lang="ja-JP" altLang="en-US" sz="1200" dirty="0">
                <a:solidFill>
                  <a:schemeClr val="tx1">
                    <a:lumMod val="90000"/>
                    <a:lumOff val="10000"/>
                  </a:schemeClr>
                </a:solidFill>
                <a:ea typeface="メイリオ" panose="020B0604030504040204" pitchFamily="50" charset="-128"/>
              </a:rPr>
              <a:t>管理者の設定により送信可否が選択できない場合があります</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a:t>
            </a:r>
          </a:p>
        </p:txBody>
      </p:sp>
      <p:pic>
        <p:nvPicPr>
          <p:cNvPr id="25" name="図 24">
            <a:extLst>
              <a:ext uri="{FF2B5EF4-FFF2-40B4-BE49-F238E27FC236}">
                <a16:creationId xmlns:a16="http://schemas.microsoft.com/office/drawing/2014/main" id="{3B42A26A-BFC2-4991-B536-E9E0FB4B69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4930" y="3896238"/>
            <a:ext cx="398971" cy="176676"/>
          </a:xfrm>
          <a:prstGeom prst="rect">
            <a:avLst/>
          </a:prstGeom>
        </p:spPr>
      </p:pic>
      <p:pic>
        <p:nvPicPr>
          <p:cNvPr id="26" name="図 25">
            <a:extLst>
              <a:ext uri="{FF2B5EF4-FFF2-40B4-BE49-F238E27FC236}">
                <a16:creationId xmlns:a16="http://schemas.microsoft.com/office/drawing/2014/main" id="{2B159EFF-18B2-4BAA-AE2D-3D3A26B7FF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63906" y="3876335"/>
            <a:ext cx="441135" cy="195290"/>
          </a:xfrm>
          <a:prstGeom prst="rect">
            <a:avLst/>
          </a:prstGeom>
        </p:spPr>
      </p:pic>
      <p:grpSp>
        <p:nvGrpSpPr>
          <p:cNvPr id="27" name="グループ化 26">
            <a:extLst>
              <a:ext uri="{FF2B5EF4-FFF2-40B4-BE49-F238E27FC236}">
                <a16:creationId xmlns:a16="http://schemas.microsoft.com/office/drawing/2014/main" id="{E1742EC7-EF68-468F-BEF1-7E1EDAE18B8C}"/>
              </a:ext>
            </a:extLst>
          </p:cNvPr>
          <p:cNvGrpSpPr/>
          <p:nvPr/>
        </p:nvGrpSpPr>
        <p:grpSpPr>
          <a:xfrm>
            <a:off x="1441139" y="4479039"/>
            <a:ext cx="3373120" cy="1730537"/>
            <a:chOff x="4213976" y="11511514"/>
            <a:chExt cx="3036158" cy="1508603"/>
          </a:xfrm>
        </p:grpSpPr>
        <p:pic>
          <p:nvPicPr>
            <p:cNvPr id="28" name="Picture 4" descr="https://support.kaonavi.jp/wp/wp-content/uploads/SR_operation_07.png">
              <a:extLst>
                <a:ext uri="{FF2B5EF4-FFF2-40B4-BE49-F238E27FC236}">
                  <a16:creationId xmlns:a16="http://schemas.microsoft.com/office/drawing/2014/main" id="{9028867A-F267-48BC-873E-D08EB09FA22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33606" t="36312" r="33939" b="36086"/>
            <a:stretch/>
          </p:blipFill>
          <p:spPr bwMode="auto">
            <a:xfrm>
              <a:off x="4213976" y="11511514"/>
              <a:ext cx="3036158" cy="1508603"/>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20447699-A1A4-4374-9565-49BA743DD0DE}"/>
                </a:ext>
              </a:extLst>
            </p:cNvPr>
            <p:cNvSpPr/>
            <p:nvPr/>
          </p:nvSpPr>
          <p:spPr>
            <a:xfrm>
              <a:off x="5081588" y="12627185"/>
              <a:ext cx="1185862" cy="3030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0" name="グループ化 29">
            <a:extLst>
              <a:ext uri="{FF2B5EF4-FFF2-40B4-BE49-F238E27FC236}">
                <a16:creationId xmlns:a16="http://schemas.microsoft.com/office/drawing/2014/main" id="{B370B8DC-3B21-4A23-99DC-19E1508C99C0}"/>
              </a:ext>
            </a:extLst>
          </p:cNvPr>
          <p:cNvGrpSpPr/>
          <p:nvPr/>
        </p:nvGrpSpPr>
        <p:grpSpPr>
          <a:xfrm>
            <a:off x="6298690" y="3851621"/>
            <a:ext cx="5486566" cy="2410283"/>
            <a:chOff x="471710" y="4902892"/>
            <a:chExt cx="5486566" cy="2410283"/>
          </a:xfrm>
        </p:grpSpPr>
        <p:sp>
          <p:nvSpPr>
            <p:cNvPr id="31" name="Google Shape;448;p29">
              <a:extLst>
                <a:ext uri="{FF2B5EF4-FFF2-40B4-BE49-F238E27FC236}">
                  <a16:creationId xmlns:a16="http://schemas.microsoft.com/office/drawing/2014/main" id="{B2C90568-C808-405D-803C-BF2700C7C9B7}"/>
                </a:ext>
              </a:extLst>
            </p:cNvPr>
            <p:cNvSpPr/>
            <p:nvPr/>
          </p:nvSpPr>
          <p:spPr>
            <a:xfrm>
              <a:off x="471710" y="4902892"/>
              <a:ext cx="5486566" cy="2410283"/>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2" name="Google Shape;159;g125f8f40711_0_119">
              <a:extLst>
                <a:ext uri="{FF2B5EF4-FFF2-40B4-BE49-F238E27FC236}">
                  <a16:creationId xmlns:a16="http://schemas.microsoft.com/office/drawing/2014/main" id="{61CA5DC0-C90D-433D-87BA-DC7216FC407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41F43EE2-BA3E-47DD-AABF-AB303C686B9E}"/>
                </a:ext>
              </a:extLst>
            </p:cNvPr>
            <p:cNvPicPr preferRelativeResize="0"/>
            <p:nvPr/>
          </p:nvPicPr>
          <p:blipFill rotWithShape="1">
            <a:blip r:embed="rId8">
              <a:alphaModFix/>
            </a:blip>
            <a:srcRect/>
            <a:stretch/>
          </p:blipFill>
          <p:spPr>
            <a:xfrm>
              <a:off x="738155" y="5035748"/>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3B085E22-0230-4A73-9232-A2947397C785}"/>
                </a:ext>
              </a:extLst>
            </p:cNvPr>
            <p:cNvSpPr txBox="1"/>
            <p:nvPr/>
          </p:nvSpPr>
          <p:spPr>
            <a:xfrm>
              <a:off x="1798262" y="5062436"/>
              <a:ext cx="3636042"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5" name="Google Shape;160;g125f8f40711_0_119">
              <a:extLst>
                <a:ext uri="{FF2B5EF4-FFF2-40B4-BE49-F238E27FC236}">
                  <a16:creationId xmlns:a16="http://schemas.microsoft.com/office/drawing/2014/main" id="{F66F478A-398F-44D0-9953-39ADF30166E6}"/>
                </a:ext>
              </a:extLst>
            </p:cNvPr>
            <p:cNvSpPr txBox="1"/>
            <p:nvPr/>
          </p:nvSpPr>
          <p:spPr>
            <a:xfrm>
              <a:off x="745499" y="5437101"/>
              <a:ext cx="4963125" cy="1754286"/>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もしくは　　　　をクリックした時点で入力内容が確定され、</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以降の再編集は行えなくなります。</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（管理者の設定により、再編集できる場合があります。）</a:t>
              </a: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入力内容を修正したい場合は、次に操作を行う人もしくは管理者に、</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差し戻し操作を行ってもらうようご連絡ください。</a:t>
              </a:r>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確定をする際は　　　をクリックし、</a:t>
              </a:r>
              <a:r>
                <a:rPr lang="ja-JP" altLang="en-US" sz="1200" dirty="0">
                  <a:latin typeface="メイリオ" panose="020B0604030504040204" pitchFamily="50" charset="-128"/>
                  <a:ea typeface="メイリオ" panose="020B0604030504040204" pitchFamily="50" charset="-128"/>
                </a:rPr>
                <a:t>次に操作を行う人への通知を</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行ってください。</a:t>
              </a:r>
              <a:br>
                <a:rPr lang="en-US" altLang="ja-JP" sz="1200" b="1" u="sng" dirty="0">
                  <a:solidFill>
                    <a:srgbClr val="FF0000"/>
                  </a:solidFill>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（通知を行わない場合は、　　　　をクリックしてください。）</a:t>
              </a:r>
            </a:p>
          </p:txBody>
        </p:sp>
      </p:grpSp>
      <p:pic>
        <p:nvPicPr>
          <p:cNvPr id="36" name="図 35">
            <a:extLst>
              <a:ext uri="{FF2B5EF4-FFF2-40B4-BE49-F238E27FC236}">
                <a16:creationId xmlns:a16="http://schemas.microsoft.com/office/drawing/2014/main" id="{0D2D3716-CFA8-41DA-AC53-8E606CFBB0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41324" y="4380456"/>
            <a:ext cx="434435" cy="192380"/>
          </a:xfrm>
          <a:prstGeom prst="rect">
            <a:avLst/>
          </a:prstGeom>
        </p:spPr>
      </p:pic>
      <p:pic>
        <p:nvPicPr>
          <p:cNvPr id="37" name="図 36">
            <a:extLst>
              <a:ext uri="{FF2B5EF4-FFF2-40B4-BE49-F238E27FC236}">
                <a16:creationId xmlns:a16="http://schemas.microsoft.com/office/drawing/2014/main" id="{B6DC17B6-1696-41E9-834E-6313CAECBB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4525" y="5495797"/>
            <a:ext cx="434435" cy="192380"/>
          </a:xfrm>
          <a:prstGeom prst="rect">
            <a:avLst/>
          </a:prstGeom>
        </p:spPr>
      </p:pic>
      <p:pic>
        <p:nvPicPr>
          <p:cNvPr id="38" name="図 37">
            <a:extLst>
              <a:ext uri="{FF2B5EF4-FFF2-40B4-BE49-F238E27FC236}">
                <a16:creationId xmlns:a16="http://schemas.microsoft.com/office/drawing/2014/main" id="{08A6EFB5-6FA1-49DD-90B0-FE22E2F49C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751084" y="4382904"/>
            <a:ext cx="481955" cy="213361"/>
          </a:xfrm>
          <a:prstGeom prst="rect">
            <a:avLst/>
          </a:prstGeom>
        </p:spPr>
      </p:pic>
      <p:pic>
        <p:nvPicPr>
          <p:cNvPr id="39" name="図 38">
            <a:extLst>
              <a:ext uri="{FF2B5EF4-FFF2-40B4-BE49-F238E27FC236}">
                <a16:creationId xmlns:a16="http://schemas.microsoft.com/office/drawing/2014/main" id="{51380366-D0B2-4EBC-A1C0-6A5B16A8F3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560018" y="5880969"/>
            <a:ext cx="481955" cy="213361"/>
          </a:xfrm>
          <a:prstGeom prst="rect">
            <a:avLst/>
          </a:prstGeom>
        </p:spPr>
      </p:pic>
      <p:sp>
        <p:nvSpPr>
          <p:cNvPr id="3" name="Google Shape;78;p5">
            <a:extLst>
              <a:ext uri="{FF2B5EF4-FFF2-40B4-BE49-F238E27FC236}">
                <a16:creationId xmlns:a16="http://schemas.microsoft.com/office/drawing/2014/main" id="{438ADA98-8102-E4D1-9E71-CAED5F790ED1}"/>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B691C5E4-7B13-F5C2-9D77-6920787FA546}"/>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5" name="Google Shape;76;p5">
            <a:extLst>
              <a:ext uri="{FF2B5EF4-FFF2-40B4-BE49-F238E27FC236}">
                <a16:creationId xmlns:a16="http://schemas.microsoft.com/office/drawing/2014/main" id="{1DEF29E6-C86F-9390-1499-44E2C7745EAF}"/>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24483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1D1C9ECE-CAB2-199C-995B-5DDEF586F16B}"/>
              </a:ext>
            </a:extLst>
          </p:cNvPr>
          <p:cNvGrpSpPr/>
          <p:nvPr/>
        </p:nvGrpSpPr>
        <p:grpSpPr>
          <a:xfrm>
            <a:off x="1834976" y="1513692"/>
            <a:ext cx="3098541" cy="2483499"/>
            <a:chOff x="4899296" y="4663195"/>
            <a:chExt cx="2094721" cy="1831593"/>
          </a:xfrm>
        </p:grpSpPr>
        <p:pic>
          <p:nvPicPr>
            <p:cNvPr id="29" name="Picture 2" descr="https://support.kaonavi.jp/wp/wp-content/uploads/SR_operation_06.png">
              <a:extLst>
                <a:ext uri="{FF2B5EF4-FFF2-40B4-BE49-F238E27FC236}">
                  <a16:creationId xmlns:a16="http://schemas.microsoft.com/office/drawing/2014/main" id="{8057A816-93DD-F7CD-BA69-55C0360A863D}"/>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39001" t="35091" r="38608" b="31295"/>
            <a:stretch/>
          </p:blipFill>
          <p:spPr bwMode="auto">
            <a:xfrm>
              <a:off x="4899296" y="4663195"/>
              <a:ext cx="2094721" cy="1831593"/>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C3DF1B67-7859-62B3-A463-3FBF3F7001DC}"/>
                </a:ext>
              </a:extLst>
            </p:cNvPr>
            <p:cNvSpPr/>
            <p:nvPr/>
          </p:nvSpPr>
          <p:spPr>
            <a:xfrm>
              <a:off x="5681851" y="5966823"/>
              <a:ext cx="492921" cy="3982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Google Shape;156;g125f8f40711_0_119">
            <a:extLst>
              <a:ext uri="{FF2B5EF4-FFF2-40B4-BE49-F238E27FC236}">
                <a16:creationId xmlns:a16="http://schemas.microsoft.com/office/drawing/2014/main" id="{DE7694CF-B10F-4568-8188-D5926FDA1310}"/>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⑨完了し、以下の画面が表示</a:t>
            </a:r>
            <a:r>
              <a:rPr lang="ja-JP" altLang="en-US" sz="1200">
                <a:latin typeface="メイリオ" panose="020B0604030504040204" pitchFamily="50" charset="-128"/>
                <a:ea typeface="メイリオ" panose="020B0604030504040204" pitchFamily="50" charset="-128"/>
              </a:rPr>
              <a:t>されたら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20" name="図 19">
            <a:extLst>
              <a:ext uri="{FF2B5EF4-FFF2-40B4-BE49-F238E27FC236}">
                <a16:creationId xmlns:a16="http://schemas.microsoft.com/office/drawing/2014/main" id="{D504453A-CE9F-4B82-B2EB-DAFFD73AE0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33542" y="1175179"/>
            <a:ext cx="459177" cy="262556"/>
          </a:xfrm>
          <a:prstGeom prst="rect">
            <a:avLst/>
          </a:prstGeom>
        </p:spPr>
      </p:pic>
      <p:sp>
        <p:nvSpPr>
          <p:cNvPr id="3" name="Google Shape;78;p5">
            <a:extLst>
              <a:ext uri="{FF2B5EF4-FFF2-40B4-BE49-F238E27FC236}">
                <a16:creationId xmlns:a16="http://schemas.microsoft.com/office/drawing/2014/main" id="{68D87351-DD4C-5AC5-BCE3-CF4A3D9C3019}"/>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758BB51B-6A71-A61E-FDC3-27D6A2948E18}"/>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5" name="Google Shape;76;p5">
            <a:extLst>
              <a:ext uri="{FF2B5EF4-FFF2-40B4-BE49-F238E27FC236}">
                <a16:creationId xmlns:a16="http://schemas.microsoft.com/office/drawing/2014/main" id="{F10AD760-5C5E-43AE-D413-677456839243}"/>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24771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ー 3">
            <a:extLst>
              <a:ext uri="{FF2B5EF4-FFF2-40B4-BE49-F238E27FC236}">
                <a16:creationId xmlns:a16="http://schemas.microsoft.com/office/drawing/2014/main" id="{1E4506CA-9913-654D-8A92-F93F2A9E014A}"/>
              </a:ext>
            </a:extLst>
          </p:cNvPr>
          <p:cNvSpPr txBox="1">
            <a:spLocks/>
          </p:cNvSpPr>
          <p:nvPr/>
        </p:nvSpPr>
        <p:spPr>
          <a:xfrm>
            <a:off x="138956" y="6462318"/>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900" dirty="0">
                <a:solidFill>
                  <a:schemeClr val="accent4"/>
                </a:solidFill>
                <a:latin typeface="Noto Sans CJK JP" panose="020B0500000000000000" pitchFamily="34" charset="-128"/>
                <a:ea typeface="Noto Sans CJK JP" panose="020B0500000000000000" pitchFamily="34" charset="-128"/>
              </a:rPr>
              <a:t>© </a:t>
            </a:r>
            <a:r>
              <a:rPr lang="en-US" altLang="ja-JP" sz="900" dirty="0" err="1">
                <a:solidFill>
                  <a:schemeClr val="accent4"/>
                </a:solidFill>
                <a:latin typeface="Noto Sans CJK JP" panose="020B0500000000000000" pitchFamily="34" charset="-128"/>
                <a:ea typeface="Noto Sans CJK JP" panose="020B0500000000000000" pitchFamily="34" charset="-128"/>
              </a:rPr>
              <a:t>kaonavi</a:t>
            </a:r>
            <a:r>
              <a:rPr lang="en-US" altLang="ja-JP" sz="900" dirty="0">
                <a:solidFill>
                  <a:schemeClr val="accent4"/>
                </a:solidFill>
                <a:latin typeface="Noto Sans CJK JP" panose="020B0500000000000000" pitchFamily="34" charset="-128"/>
                <a:ea typeface="Noto Sans CJK JP" panose="020B0500000000000000" pitchFamily="34" charset="-128"/>
              </a:rPr>
              <a:t>, inc.</a:t>
            </a:r>
            <a:endParaRPr lang="ja-JP" altLang="en-US" sz="900">
              <a:solidFill>
                <a:schemeClr val="accent4"/>
              </a:solidFill>
              <a:latin typeface="Noto Sans CJK JP" panose="020B0500000000000000" pitchFamily="34" charset="-128"/>
              <a:ea typeface="Noto Sans CJK JP" panose="020B0500000000000000" pitchFamily="34" charset="-128"/>
            </a:endParaRPr>
          </a:p>
        </p:txBody>
      </p:sp>
      <p:sp>
        <p:nvSpPr>
          <p:cNvPr id="9" name="Google Shape;69;p3">
            <a:extLst>
              <a:ext uri="{FF2B5EF4-FFF2-40B4-BE49-F238E27FC236}">
                <a16:creationId xmlns:a16="http://schemas.microsoft.com/office/drawing/2014/main" id="{F1B4A4A0-D33F-4C77-A443-1777D17F9A8F}"/>
              </a:ext>
            </a:extLst>
          </p:cNvPr>
          <p:cNvSpPr txBox="1"/>
          <p:nvPr/>
        </p:nvSpPr>
        <p:spPr>
          <a:xfrm>
            <a:off x="734728" y="1889289"/>
            <a:ext cx="4167000" cy="931200"/>
          </a:xfrm>
          <a:prstGeom prst="rect">
            <a:avLst/>
          </a:prstGeom>
          <a:noFill/>
          <a:ln>
            <a:noFill/>
          </a:ln>
        </p:spPr>
        <p:txBody>
          <a:bodyPr spcFirstLastPara="1" wrap="square" lIns="91425" tIns="45700" rIns="91425" bIns="45700" anchor="ctr" anchorCtr="0">
            <a:noAutofit/>
          </a:bodyPr>
          <a:lstStyle/>
          <a:p>
            <a:pPr marL="0" marR="0" lvl="0" indent="0" algn="l" rtl="0">
              <a:lnSpc>
                <a:spcPct val="47058"/>
              </a:lnSpc>
              <a:spcBef>
                <a:spcPts val="0"/>
              </a:spcBef>
              <a:spcAft>
                <a:spcPts val="0"/>
              </a:spcAft>
              <a:buClr>
                <a:schemeClr val="accent1"/>
              </a:buClr>
              <a:buSzPts val="5100"/>
              <a:buFont typeface="Arial"/>
              <a:buNone/>
            </a:pPr>
            <a:r>
              <a:rPr lang="en-US" sz="5100" b="1" i="0" u="none" strike="noStrike" cap="none" dirty="0">
                <a:solidFill>
                  <a:srgbClr val="447FE0"/>
                </a:solidFill>
                <a:latin typeface="Arial"/>
                <a:ea typeface="Arial"/>
                <a:cs typeface="Arial"/>
                <a:sym typeface="Arial"/>
              </a:rPr>
              <a:t>INDEX</a:t>
            </a:r>
            <a:endParaRPr sz="5100" b="1" i="0" u="none" strike="noStrike" cap="none" dirty="0">
              <a:solidFill>
                <a:srgbClr val="447FE0"/>
              </a:solidFill>
              <a:latin typeface="Arial"/>
              <a:ea typeface="Arial"/>
              <a:cs typeface="Arial"/>
              <a:sym typeface="Arial"/>
            </a:endParaRPr>
          </a:p>
        </p:txBody>
      </p:sp>
      <p:sp>
        <p:nvSpPr>
          <p:cNvPr id="10" name="Google Shape;70;p3">
            <a:extLst>
              <a:ext uri="{FF2B5EF4-FFF2-40B4-BE49-F238E27FC236}">
                <a16:creationId xmlns:a16="http://schemas.microsoft.com/office/drawing/2014/main" id="{0B03C4AA-C124-445F-9D09-D569BAE30C03}"/>
              </a:ext>
            </a:extLst>
          </p:cNvPr>
          <p:cNvSpPr txBox="1"/>
          <p:nvPr/>
        </p:nvSpPr>
        <p:spPr>
          <a:xfrm>
            <a:off x="734725" y="2608199"/>
            <a:ext cx="5961043" cy="646277"/>
          </a:xfrm>
          <a:prstGeom prst="rect">
            <a:avLst/>
          </a:prstGeom>
          <a:noFill/>
          <a:ln>
            <a:noFill/>
          </a:ln>
        </p:spPr>
        <p:txBody>
          <a:bodyPr spcFirstLastPara="1" wrap="square" lIns="91425" tIns="45700" rIns="91425" bIns="45700" anchor="t" anchorCtr="0">
            <a:noAutofit/>
          </a:bodyPr>
          <a:lstStyle/>
          <a:p>
            <a:r>
              <a:rPr lang="ja-JP" altLang="en-US" sz="2800" b="1" dirty="0">
                <a:solidFill>
                  <a:schemeClr val="tx1">
                    <a:lumMod val="90000"/>
                    <a:lumOff val="10000"/>
                  </a:schemeClr>
                </a:solidFill>
                <a:latin typeface="Meiryo"/>
                <a:ea typeface="Meiryo"/>
                <a:cs typeface="Meiryo"/>
                <a:sym typeface="Meiryo"/>
              </a:rPr>
              <a:t>スマートレビュー</a:t>
            </a:r>
            <a:endParaRPr lang="en-US" altLang="ja-JP" sz="2800" b="1" dirty="0">
              <a:solidFill>
                <a:schemeClr val="tx1">
                  <a:lumMod val="90000"/>
                  <a:lumOff val="10000"/>
                </a:schemeClr>
              </a:solidFill>
              <a:latin typeface="Meiryo"/>
              <a:ea typeface="Meiryo"/>
              <a:cs typeface="Meiryo"/>
              <a:sym typeface="Meiryo"/>
            </a:endParaRPr>
          </a:p>
        </p:txBody>
      </p:sp>
      <p:sp>
        <p:nvSpPr>
          <p:cNvPr id="11" name="テキスト ボックス 10">
            <a:extLst>
              <a:ext uri="{FF2B5EF4-FFF2-40B4-BE49-F238E27FC236}">
                <a16:creationId xmlns:a16="http://schemas.microsoft.com/office/drawing/2014/main" id="{71D4477E-435A-4C23-9178-6146040C6F5A}"/>
              </a:ext>
            </a:extLst>
          </p:cNvPr>
          <p:cNvSpPr txBox="1"/>
          <p:nvPr/>
        </p:nvSpPr>
        <p:spPr>
          <a:xfrm>
            <a:off x="1078854" y="3254476"/>
            <a:ext cx="3993401" cy="1477328"/>
          </a:xfrm>
          <a:prstGeom prst="rect">
            <a:avLst/>
          </a:prstGeom>
          <a:noFill/>
        </p:spPr>
        <p:txBody>
          <a:bodyPr wrap="none" rtlCol="0">
            <a:spAutoFit/>
          </a:bodyPr>
          <a:lstStyle/>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スマートレビュー</a:t>
            </a:r>
            <a:r>
              <a:rPr kumimoji="1" lang="ja-JP" altLang="en-US" sz="1800" u="sng" dirty="0">
                <a:latin typeface="メイリオ" panose="020B0604030504040204" pitchFamily="50" charset="-128"/>
                <a:ea typeface="メイリオ" panose="020B0604030504040204" pitchFamily="50" charset="-128"/>
              </a:rPr>
              <a:t>とは</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評価入力ページまでアクセスする</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個別に入力と確定を行う</a:t>
            </a:r>
            <a:endParaRPr kumimoji="1" lang="en-US" altLang="ja-JP" sz="1800" u="sng"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u="sng" dirty="0">
                <a:latin typeface="メイリオ" panose="020B0604030504040204" pitchFamily="50" charset="-128"/>
                <a:ea typeface="メイリオ" panose="020B0604030504040204" pitchFamily="50" charset="-128"/>
              </a:rPr>
              <a:t>一括で入力と確定を行う</a:t>
            </a:r>
            <a:endParaRPr lang="en-US" altLang="ja-JP" u="sng" dirty="0">
              <a:latin typeface="メイリオ" panose="020B0604030504040204" pitchFamily="50" charset="-128"/>
              <a:ea typeface="メイリオ" panose="020B0604030504040204" pitchFamily="50" charset="-128"/>
            </a:endParaRPr>
          </a:p>
          <a:p>
            <a:pPr marL="342900" indent="-342900">
              <a:buFont typeface="+mj-lt"/>
              <a:buAutoNum type="arabicPeriod"/>
            </a:pPr>
            <a:r>
              <a:rPr kumimoji="1" lang="ja-JP" altLang="en-US" sz="1800" u="sng" dirty="0">
                <a:latin typeface="メイリオ" panose="020B0604030504040204" pitchFamily="50" charset="-128"/>
                <a:ea typeface="メイリオ" panose="020B0604030504040204" pitchFamily="50" charset="-128"/>
              </a:rPr>
              <a:t>差し戻しを行う</a:t>
            </a:r>
          </a:p>
        </p:txBody>
      </p:sp>
    </p:spTree>
    <p:extLst>
      <p:ext uri="{BB962C8B-B14F-4D97-AF65-F5344CB8AC3E}">
        <p14:creationId xmlns:p14="http://schemas.microsoft.com/office/powerpoint/2010/main" val="302266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E32DE8A-C2D9-5BC6-5A34-C5079EB4D9AF}"/>
              </a:ext>
            </a:extLst>
          </p:cNvPr>
          <p:cNvPicPr>
            <a:picLocks noChangeAspect="1"/>
          </p:cNvPicPr>
          <p:nvPr/>
        </p:nvPicPr>
        <p:blipFill>
          <a:blip r:embed="rId2"/>
          <a:stretch>
            <a:fillRect/>
          </a:stretch>
        </p:blipFill>
        <p:spPr>
          <a:xfrm>
            <a:off x="640705" y="2718973"/>
            <a:ext cx="6404037" cy="3314012"/>
          </a:xfrm>
          <a:prstGeom prst="rect">
            <a:avLst/>
          </a:prstGeom>
          <a:ln>
            <a:solidFill>
              <a:schemeClr val="bg1">
                <a:lumMod val="85000"/>
              </a:schemeClr>
            </a:solidFill>
          </a:ln>
        </p:spPr>
      </p:pic>
      <p:grpSp>
        <p:nvGrpSpPr>
          <p:cNvPr id="2" name="グループ化 1">
            <a:extLst>
              <a:ext uri="{FF2B5EF4-FFF2-40B4-BE49-F238E27FC236}">
                <a16:creationId xmlns:a16="http://schemas.microsoft.com/office/drawing/2014/main" id="{A0AB6C87-546B-40F4-A7F3-4C9B1BE35D41}"/>
              </a:ext>
            </a:extLst>
          </p:cNvPr>
          <p:cNvGrpSpPr/>
          <p:nvPr/>
        </p:nvGrpSpPr>
        <p:grpSpPr>
          <a:xfrm>
            <a:off x="4404146" y="3054845"/>
            <a:ext cx="4942214" cy="2824072"/>
            <a:chOff x="4934533" y="1736336"/>
            <a:chExt cx="6799195" cy="3885184"/>
          </a:xfrm>
        </p:grpSpPr>
        <p:pic>
          <p:nvPicPr>
            <p:cNvPr id="15" name="図 14" descr="グラフィカル ユーザー インターフェイス, テキスト, アプリケーション&#10;&#10;自動的に生成された説明">
              <a:extLst>
                <a:ext uri="{FF2B5EF4-FFF2-40B4-BE49-F238E27FC236}">
                  <a16:creationId xmlns:a16="http://schemas.microsoft.com/office/drawing/2014/main" id="{B0D6C843-9B78-8BF3-828A-00332F169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533" y="2190991"/>
              <a:ext cx="6799195" cy="3430529"/>
            </a:xfrm>
            <a:prstGeom prst="rect">
              <a:avLst/>
            </a:prstGeom>
            <a:ln>
              <a:solidFill>
                <a:schemeClr val="bg1">
                  <a:lumMod val="85000"/>
                </a:schemeClr>
              </a:solidFill>
            </a:ln>
          </p:spPr>
        </p:pic>
        <p:sp>
          <p:nvSpPr>
            <p:cNvPr id="16" name="正方形/長方形 15">
              <a:extLst>
                <a:ext uri="{FF2B5EF4-FFF2-40B4-BE49-F238E27FC236}">
                  <a16:creationId xmlns:a16="http://schemas.microsoft.com/office/drawing/2014/main" id="{8FE4FC30-AA74-80B5-5371-AD625DECBC92}"/>
                </a:ext>
              </a:extLst>
            </p:cNvPr>
            <p:cNvSpPr/>
            <p:nvPr/>
          </p:nvSpPr>
          <p:spPr>
            <a:xfrm>
              <a:off x="7168049" y="1736336"/>
              <a:ext cx="903153" cy="3337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D82DDCA7-218C-5E46-113B-6E516B093616}"/>
                </a:ext>
              </a:extLst>
            </p:cNvPr>
            <p:cNvCxnSpPr>
              <a:cxnSpLocks/>
              <a:stCxn id="16" idx="2"/>
            </p:cNvCxnSpPr>
            <p:nvPr/>
          </p:nvCxnSpPr>
          <p:spPr>
            <a:xfrm>
              <a:off x="7619625" y="2070113"/>
              <a:ext cx="0" cy="4620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A99C5AE-420D-4B2C-9597-BD6274A62928}"/>
              </a:ext>
            </a:extLst>
          </p:cNvPr>
          <p:cNvGrpSpPr/>
          <p:nvPr/>
        </p:nvGrpSpPr>
        <p:grpSpPr>
          <a:xfrm>
            <a:off x="640705" y="979083"/>
            <a:ext cx="10910589" cy="1621877"/>
            <a:chOff x="471710" y="4947884"/>
            <a:chExt cx="10910589" cy="1621877"/>
          </a:xfrm>
        </p:grpSpPr>
        <p:sp>
          <p:nvSpPr>
            <p:cNvPr id="13" name="Google Shape;448;p29">
              <a:extLst>
                <a:ext uri="{FF2B5EF4-FFF2-40B4-BE49-F238E27FC236}">
                  <a16:creationId xmlns:a16="http://schemas.microsoft.com/office/drawing/2014/main" id="{4FF17970-3CB0-4CB9-86DF-5AB403F48E6D}"/>
                </a:ext>
              </a:extLst>
            </p:cNvPr>
            <p:cNvSpPr/>
            <p:nvPr/>
          </p:nvSpPr>
          <p:spPr>
            <a:xfrm>
              <a:off x="471710" y="4947884"/>
              <a:ext cx="10839035" cy="162187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4" name="Google Shape;159;g125f8f40711_0_119">
              <a:extLst>
                <a:ext uri="{FF2B5EF4-FFF2-40B4-BE49-F238E27FC236}">
                  <a16:creationId xmlns:a16="http://schemas.microsoft.com/office/drawing/2014/main" id="{ED4E8313-7CF3-4F91-836F-B639FC4B87E2}"/>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8" name="Google Shape;161;g125f8f40711_0_119">
              <a:extLst>
                <a:ext uri="{FF2B5EF4-FFF2-40B4-BE49-F238E27FC236}">
                  <a16:creationId xmlns:a16="http://schemas.microsoft.com/office/drawing/2014/main" id="{07FD140F-E226-4BBF-8ECF-8CA4268643E2}"/>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19" name="Google Shape;159;g125f8f40711_0_119">
              <a:extLst>
                <a:ext uri="{FF2B5EF4-FFF2-40B4-BE49-F238E27FC236}">
                  <a16:creationId xmlns:a16="http://schemas.microsoft.com/office/drawing/2014/main" id="{0584F224-A1AE-47DC-BAFA-25DFA87282D0}"/>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r>
                <a:rPr lang="ja-JP" altLang="en-US" b="1" i="1" u="none" strike="noStrike" cap="none" dirty="0">
                  <a:solidFill>
                    <a:srgbClr val="C96F06"/>
                  </a:solidFill>
                  <a:latin typeface="メイリオ" panose="020B0604030504040204" pitchFamily="50" charset="-128"/>
                  <a:ea typeface="メイリオ" panose="020B0604030504040204" pitchFamily="50" charset="-128"/>
                  <a:cs typeface="Meiryo"/>
                  <a:sym typeface="Meiryo"/>
                </a:rPr>
                <a:t>調整マップについて</a:t>
              </a:r>
              <a:endParaRPr lang="ja-JP" altLang="en-US" sz="1800" b="1" i="0" u="none" strike="noStrike" cap="none" dirty="0">
                <a:solidFill>
                  <a:srgbClr val="C96F06"/>
                </a:solidFill>
                <a:latin typeface="Meiryo"/>
                <a:ea typeface="Meiryo"/>
                <a:cs typeface="Meiryo"/>
                <a:sym typeface="Meiryo"/>
              </a:endParaRPr>
            </a:p>
          </p:txBody>
        </p:sp>
        <p:sp>
          <p:nvSpPr>
            <p:cNvPr id="20" name="Google Shape;160;g125f8f40711_0_119">
              <a:extLst>
                <a:ext uri="{FF2B5EF4-FFF2-40B4-BE49-F238E27FC236}">
                  <a16:creationId xmlns:a16="http://schemas.microsoft.com/office/drawing/2014/main" id="{0B213ED7-4E24-44ED-9865-E21267C83937}"/>
                </a:ext>
              </a:extLst>
            </p:cNvPr>
            <p:cNvSpPr txBox="1"/>
            <p:nvPr/>
          </p:nvSpPr>
          <p:spPr>
            <a:xfrm>
              <a:off x="745499" y="5437101"/>
              <a:ext cx="10636800" cy="1046400"/>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調整マップボタンから選択できる調整マップを利用することで、特定の項目の分布を確認しながら入力内容の変更が行えます。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顔写真をドラッグして変更したい値に移動させることで、自身が入力できる被評価者の評価を比較しながら評価を決めることが可能となります。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顔写真を移動させて評価を変更後</a:t>
              </a:r>
              <a:r>
                <a:rPr lang="ja-JP" altLang="en-US" sz="1200">
                  <a:latin typeface="メイリオ" panose="020B0604030504040204" pitchFamily="50" charset="-128"/>
                  <a:ea typeface="メイリオ" panose="020B0604030504040204" pitchFamily="50" charset="-128"/>
                </a:rPr>
                <a:t>、　　　　  を</a:t>
              </a:r>
              <a:r>
                <a:rPr lang="ja-JP" altLang="en-US" sz="1200" dirty="0">
                  <a:latin typeface="メイリオ" panose="020B0604030504040204" pitchFamily="50" charset="-128"/>
                  <a:ea typeface="メイリオ" panose="020B0604030504040204" pitchFamily="50" charset="-128"/>
                </a:rPr>
                <a:t>クリックして反映します。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400" b="1" u="sng" dirty="0">
                  <a:solidFill>
                    <a:srgbClr val="FF0000"/>
                  </a:solidFill>
                  <a:latin typeface="メイリオ" panose="020B0604030504040204" pitchFamily="50" charset="-128"/>
                  <a:ea typeface="メイリオ" panose="020B0604030504040204" pitchFamily="50" charset="-128"/>
                </a:rPr>
                <a:t>一度変更を反映すると値が上書きされ、以前の入力内容に戻すことはできません。十分ご確認の上、保存を行ってください。</a:t>
              </a:r>
            </a:p>
          </p:txBody>
        </p:sp>
      </p:grpSp>
      <p:pic>
        <p:nvPicPr>
          <p:cNvPr id="23" name="図 22">
            <a:extLst>
              <a:ext uri="{FF2B5EF4-FFF2-40B4-BE49-F238E27FC236}">
                <a16:creationId xmlns:a16="http://schemas.microsoft.com/office/drawing/2014/main" id="{D0DC8627-3F2F-4650-9F96-7339DF30F566}"/>
              </a:ext>
            </a:extLst>
          </p:cNvPr>
          <p:cNvPicPr>
            <a:picLocks noChangeAspect="1"/>
          </p:cNvPicPr>
          <p:nvPr/>
        </p:nvPicPr>
        <p:blipFill rotWithShape="1">
          <a:blip r:embed="rId5">
            <a:extLst>
              <a:ext uri="{28A0092B-C50C-407E-A947-70E740481C1C}">
                <a14:useLocalDpi xmlns:a14="http://schemas.microsoft.com/office/drawing/2010/main" val="0"/>
              </a:ext>
            </a:extLst>
          </a:blip>
          <a:srcRect l="3523" t="9250" r="5281" b="12182"/>
          <a:stretch/>
        </p:blipFill>
        <p:spPr>
          <a:xfrm>
            <a:off x="3461656" y="1851452"/>
            <a:ext cx="629799" cy="228674"/>
          </a:xfrm>
          <a:prstGeom prst="rect">
            <a:avLst/>
          </a:prstGeom>
        </p:spPr>
      </p:pic>
      <p:sp>
        <p:nvSpPr>
          <p:cNvPr id="5" name="Google Shape;78;p5">
            <a:extLst>
              <a:ext uri="{FF2B5EF4-FFF2-40B4-BE49-F238E27FC236}">
                <a16:creationId xmlns:a16="http://schemas.microsoft.com/office/drawing/2014/main" id="{5CCD5246-BD23-4C7F-EC20-0D5B80A0CA36}"/>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4</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一括で</a:t>
            </a:r>
            <a:r>
              <a:rPr lang="ja-JP" altLang="en-US" sz="1400" b="1">
                <a:solidFill>
                  <a:schemeClr val="tx1">
                    <a:lumMod val="90000"/>
                    <a:lumOff val="10000"/>
                  </a:schemeClr>
                </a:solidFill>
                <a:latin typeface="Meiryo"/>
                <a:ea typeface="Meiryo"/>
                <a:cs typeface="Meiryo"/>
                <a:sym typeface="Meiryo"/>
              </a:rPr>
              <a:t>入力と確定を行う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6" name="四角形: 角を丸くする 5">
            <a:extLst>
              <a:ext uri="{FF2B5EF4-FFF2-40B4-BE49-F238E27FC236}">
                <a16:creationId xmlns:a16="http://schemas.microsoft.com/office/drawing/2014/main" id="{F493FBAD-E172-28A1-759D-2EB287DAF2D5}"/>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7" name="Google Shape;76;p5">
            <a:extLst>
              <a:ext uri="{FF2B5EF4-FFF2-40B4-BE49-F238E27FC236}">
                <a16:creationId xmlns:a16="http://schemas.microsoft.com/office/drawing/2014/main" id="{180BEB93-CEF2-DC7F-6809-9C539560824B}"/>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54918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9A2A9F2D-7DB2-407A-9B90-A5CF98A36E45}"/>
              </a:ext>
            </a:extLst>
          </p:cNvPr>
          <p:cNvSpPr txBox="1"/>
          <p:nvPr/>
        </p:nvSpPr>
        <p:spPr>
          <a:xfrm>
            <a:off x="6167550" y="1217858"/>
            <a:ext cx="5277497" cy="1569620"/>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➁差し戻し先を確認します。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差し戻し先の人へ通知送信するかどうかをチェックし、必要であれば</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コメントを入力します。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差し戻し時に入力したメッセージを自分へ通知する場合は、「自分宛に</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送信する」にチェックを入れてください。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差し戻し時に入力したメッセージは、メール送信履歴には残りません。</a:t>
            </a:r>
            <a:endParaRPr lang="en-US" altLang="ja-JP" sz="12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EA655684-4478-475B-9EB7-2B4E6361F738}"/>
              </a:ext>
            </a:extLst>
          </p:cNvPr>
          <p:cNvGrpSpPr/>
          <p:nvPr/>
        </p:nvGrpSpPr>
        <p:grpSpPr>
          <a:xfrm>
            <a:off x="599865" y="1636648"/>
            <a:ext cx="5277498" cy="3070229"/>
            <a:chOff x="599865" y="2113231"/>
            <a:chExt cx="5277498" cy="3070229"/>
          </a:xfrm>
        </p:grpSpPr>
        <p:pic>
          <p:nvPicPr>
            <p:cNvPr id="15" name="図 14" descr="グラフィカル ユーザー インターフェイス, テキスト, アプリケーション, メール&#10;&#10;自動的に生成された説明">
              <a:extLst>
                <a:ext uri="{FF2B5EF4-FFF2-40B4-BE49-F238E27FC236}">
                  <a16:creationId xmlns:a16="http://schemas.microsoft.com/office/drawing/2014/main" id="{FA8C84B3-A96D-4875-B73A-7330384BB0E5}"/>
                </a:ext>
              </a:extLst>
            </p:cNvPr>
            <p:cNvPicPr>
              <a:picLocks noChangeAspect="1"/>
            </p:cNvPicPr>
            <p:nvPr/>
          </p:nvPicPr>
          <p:blipFill>
            <a:blip r:embed="rId2"/>
            <a:stretch>
              <a:fillRect/>
            </a:stretch>
          </p:blipFill>
          <p:spPr>
            <a:xfrm>
              <a:off x="599865" y="2113231"/>
              <a:ext cx="5277498" cy="3070229"/>
            </a:xfrm>
            <a:prstGeom prst="rect">
              <a:avLst/>
            </a:prstGeom>
            <a:ln>
              <a:solidFill>
                <a:schemeClr val="bg1">
                  <a:lumMod val="85000"/>
                </a:schemeClr>
              </a:solidFill>
            </a:ln>
          </p:spPr>
        </p:pic>
        <p:sp>
          <p:nvSpPr>
            <p:cNvPr id="21" name="Google Shape;600;p14">
              <a:extLst>
                <a:ext uri="{FF2B5EF4-FFF2-40B4-BE49-F238E27FC236}">
                  <a16:creationId xmlns:a16="http://schemas.microsoft.com/office/drawing/2014/main" id="{01A93886-2A61-0CE6-A2C0-C48F9B209D38}"/>
                </a:ext>
              </a:extLst>
            </p:cNvPr>
            <p:cNvSpPr/>
            <p:nvPr/>
          </p:nvSpPr>
          <p:spPr>
            <a:xfrm>
              <a:off x="5140199" y="2264081"/>
              <a:ext cx="518922" cy="236855"/>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rebuchet MS"/>
                <a:buNone/>
              </a:pPr>
              <a:endParaRPr sz="1800" dirty="0">
                <a:solidFill>
                  <a:schemeClr val="lt1"/>
                </a:solidFill>
                <a:latin typeface="Trebuchet MS"/>
                <a:ea typeface="Trebuchet MS"/>
                <a:cs typeface="Trebuchet MS"/>
                <a:sym typeface="Trebuchet MS"/>
              </a:endParaRPr>
            </a:p>
          </p:txBody>
        </p:sp>
      </p:grpSp>
      <p:sp>
        <p:nvSpPr>
          <p:cNvPr id="10" name="Google Shape;156;g125f8f40711_0_119">
            <a:extLst>
              <a:ext uri="{FF2B5EF4-FFF2-40B4-BE49-F238E27FC236}">
                <a16:creationId xmlns:a16="http://schemas.microsoft.com/office/drawing/2014/main" id="{97F8619D-C5AD-4AF2-833E-3E94E2496E77}"/>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①画面右上</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14" name="図 13">
            <a:extLst>
              <a:ext uri="{FF2B5EF4-FFF2-40B4-BE49-F238E27FC236}">
                <a16:creationId xmlns:a16="http://schemas.microsoft.com/office/drawing/2014/main" id="{1ACE786C-A737-4B79-B1C5-7F95F659B638}"/>
              </a:ext>
            </a:extLst>
          </p:cNvPr>
          <p:cNvPicPr>
            <a:picLocks noChangeAspect="1"/>
          </p:cNvPicPr>
          <p:nvPr/>
        </p:nvPicPr>
        <p:blipFill>
          <a:blip r:embed="rId3"/>
          <a:stretch>
            <a:fillRect/>
          </a:stretch>
        </p:blipFill>
        <p:spPr>
          <a:xfrm>
            <a:off x="1758577" y="1118433"/>
            <a:ext cx="896627" cy="364482"/>
          </a:xfrm>
          <a:prstGeom prst="rect">
            <a:avLst/>
          </a:prstGeom>
        </p:spPr>
      </p:pic>
      <p:sp>
        <p:nvSpPr>
          <p:cNvPr id="4" name="Google Shape;78;p5">
            <a:extLst>
              <a:ext uri="{FF2B5EF4-FFF2-40B4-BE49-F238E27FC236}">
                <a16:creationId xmlns:a16="http://schemas.microsoft.com/office/drawing/2014/main" id="{B4185C4E-915B-0117-62AC-C4523334EEF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5</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差し戻し</a:t>
            </a:r>
            <a:r>
              <a:rPr lang="ja-JP" altLang="en-US" sz="1400" b="1">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C74AA131-8B1C-32F9-F7DF-3E4E881FDC35}"/>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6BD8807D-A33E-33D3-C3EE-55BF8DB51FC7}"/>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7191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E1F33F-F2A8-4247-B570-35011703AD85}"/>
              </a:ext>
            </a:extLst>
          </p:cNvPr>
          <p:cNvPicPr>
            <a:picLocks noChangeAspect="1"/>
          </p:cNvPicPr>
          <p:nvPr/>
        </p:nvPicPr>
        <p:blipFill>
          <a:blip r:embed="rId2"/>
          <a:stretch>
            <a:fillRect/>
          </a:stretch>
        </p:blipFill>
        <p:spPr>
          <a:xfrm>
            <a:off x="729624" y="1598641"/>
            <a:ext cx="4077999" cy="3265606"/>
          </a:xfrm>
          <a:prstGeom prst="rect">
            <a:avLst/>
          </a:prstGeom>
        </p:spPr>
      </p:pic>
      <p:pic>
        <p:nvPicPr>
          <p:cNvPr id="7" name="図 6">
            <a:extLst>
              <a:ext uri="{FF2B5EF4-FFF2-40B4-BE49-F238E27FC236}">
                <a16:creationId xmlns:a16="http://schemas.microsoft.com/office/drawing/2014/main" id="{D72B3EC4-C86B-4277-BEB8-F2AF97759E9B}"/>
              </a:ext>
            </a:extLst>
          </p:cNvPr>
          <p:cNvPicPr>
            <a:picLocks noChangeAspect="1"/>
          </p:cNvPicPr>
          <p:nvPr/>
        </p:nvPicPr>
        <p:blipFill>
          <a:blip r:embed="rId3"/>
          <a:stretch>
            <a:fillRect/>
          </a:stretch>
        </p:blipFill>
        <p:spPr>
          <a:xfrm>
            <a:off x="1781742" y="1166888"/>
            <a:ext cx="807268" cy="312053"/>
          </a:xfrm>
          <a:prstGeom prst="rect">
            <a:avLst/>
          </a:prstGeom>
        </p:spPr>
      </p:pic>
      <p:sp>
        <p:nvSpPr>
          <p:cNvPr id="16" name="Google Shape;156;g125f8f40711_0_119">
            <a:extLst>
              <a:ext uri="{FF2B5EF4-FFF2-40B4-BE49-F238E27FC236}">
                <a16:creationId xmlns:a16="http://schemas.microsoft.com/office/drawing/2014/main" id="{6D7569D5-9868-44DF-859F-EF087EF08F94}"/>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➂画面右下の　　　　　  をクリックします。</a:t>
            </a:r>
          </a:p>
        </p:txBody>
      </p:sp>
      <p:grpSp>
        <p:nvGrpSpPr>
          <p:cNvPr id="8" name="グループ化 7">
            <a:extLst>
              <a:ext uri="{FF2B5EF4-FFF2-40B4-BE49-F238E27FC236}">
                <a16:creationId xmlns:a16="http://schemas.microsoft.com/office/drawing/2014/main" id="{47FB8052-F0D9-98B8-A351-6788C930C420}"/>
              </a:ext>
            </a:extLst>
          </p:cNvPr>
          <p:cNvGrpSpPr/>
          <p:nvPr/>
        </p:nvGrpSpPr>
        <p:grpSpPr>
          <a:xfrm>
            <a:off x="818502" y="5257575"/>
            <a:ext cx="10839035" cy="944817"/>
            <a:chOff x="818502" y="5257575"/>
            <a:chExt cx="10839035" cy="944817"/>
          </a:xfrm>
        </p:grpSpPr>
        <p:pic>
          <p:nvPicPr>
            <p:cNvPr id="24" name="図 23">
              <a:extLst>
                <a:ext uri="{FF2B5EF4-FFF2-40B4-BE49-F238E27FC236}">
                  <a16:creationId xmlns:a16="http://schemas.microsoft.com/office/drawing/2014/main" id="{69E75D64-6671-4803-95D7-34C54EB383F1}"/>
                </a:ext>
              </a:extLst>
            </p:cNvPr>
            <p:cNvPicPr>
              <a:picLocks noChangeAspect="1"/>
            </p:cNvPicPr>
            <p:nvPr/>
          </p:nvPicPr>
          <p:blipFill>
            <a:blip r:embed="rId3"/>
            <a:stretch>
              <a:fillRect/>
            </a:stretch>
          </p:blipFill>
          <p:spPr>
            <a:xfrm>
              <a:off x="1041518" y="5785479"/>
              <a:ext cx="690858" cy="267054"/>
            </a:xfrm>
            <a:prstGeom prst="rect">
              <a:avLst/>
            </a:prstGeom>
          </p:spPr>
        </p:pic>
        <p:sp>
          <p:nvSpPr>
            <p:cNvPr id="25" name="Google Shape;448;p29">
              <a:extLst>
                <a:ext uri="{FF2B5EF4-FFF2-40B4-BE49-F238E27FC236}">
                  <a16:creationId xmlns:a16="http://schemas.microsoft.com/office/drawing/2014/main" id="{599F1F2D-B327-411B-B268-78A7C679B2F5}"/>
                </a:ext>
              </a:extLst>
            </p:cNvPr>
            <p:cNvSpPr/>
            <p:nvPr/>
          </p:nvSpPr>
          <p:spPr>
            <a:xfrm>
              <a:off x="818502" y="5257575"/>
              <a:ext cx="10839035" cy="94481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6" name="Google Shape;159;g125f8f40711_0_119">
              <a:extLst>
                <a:ext uri="{FF2B5EF4-FFF2-40B4-BE49-F238E27FC236}">
                  <a16:creationId xmlns:a16="http://schemas.microsoft.com/office/drawing/2014/main" id="{09483C5A-6C6F-47C8-B8F6-B856CC8394CD}"/>
                </a:ext>
              </a:extLst>
            </p:cNvPr>
            <p:cNvSpPr txBox="1"/>
            <p:nvPr/>
          </p:nvSpPr>
          <p:spPr>
            <a:xfrm>
              <a:off x="1410058" y="5400247"/>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27" name="Google Shape;161;g125f8f40711_0_119">
              <a:extLst>
                <a:ext uri="{FF2B5EF4-FFF2-40B4-BE49-F238E27FC236}">
                  <a16:creationId xmlns:a16="http://schemas.microsoft.com/office/drawing/2014/main" id="{326A372A-B719-4AC1-87E4-7581854B404F}"/>
                </a:ext>
              </a:extLst>
            </p:cNvPr>
            <p:cNvPicPr preferRelativeResize="0"/>
            <p:nvPr/>
          </p:nvPicPr>
          <p:blipFill rotWithShape="1">
            <a:blip r:embed="rId4">
              <a:alphaModFix/>
            </a:blip>
            <a:srcRect/>
            <a:stretch/>
          </p:blipFill>
          <p:spPr>
            <a:xfrm>
              <a:off x="1084947" y="5369931"/>
              <a:ext cx="335332" cy="338514"/>
            </a:xfrm>
            <a:prstGeom prst="rect">
              <a:avLst/>
            </a:prstGeom>
            <a:noFill/>
            <a:ln>
              <a:noFill/>
            </a:ln>
          </p:spPr>
        </p:pic>
        <p:sp>
          <p:nvSpPr>
            <p:cNvPr id="28" name="Google Shape;159;g125f8f40711_0_119">
              <a:extLst>
                <a:ext uri="{FF2B5EF4-FFF2-40B4-BE49-F238E27FC236}">
                  <a16:creationId xmlns:a16="http://schemas.microsoft.com/office/drawing/2014/main" id="{C0E87B50-9215-4D90-9DE7-1A5DB3A64E09}"/>
                </a:ext>
              </a:extLst>
            </p:cNvPr>
            <p:cNvSpPr txBox="1"/>
            <p:nvPr/>
          </p:nvSpPr>
          <p:spPr>
            <a:xfrm>
              <a:off x="3069770" y="5396619"/>
              <a:ext cx="7961883"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29" name="Google Shape;160;g125f8f40711_0_119">
              <a:extLst>
                <a:ext uri="{FF2B5EF4-FFF2-40B4-BE49-F238E27FC236}">
                  <a16:creationId xmlns:a16="http://schemas.microsoft.com/office/drawing/2014/main" id="{48029B17-2BD3-431F-8D02-3E886746D24F}"/>
                </a:ext>
              </a:extLst>
            </p:cNvPr>
            <p:cNvSpPr txBox="1"/>
            <p:nvPr/>
          </p:nvSpPr>
          <p:spPr>
            <a:xfrm>
              <a:off x="1663295" y="5800256"/>
              <a:ext cx="8107499"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をクリックした時点で差し戻しを確定します。</a:t>
              </a:r>
              <a:endParaRPr lang="ja-JP" altLang="en-US" sz="1200" u="sng" dirty="0">
                <a:solidFill>
                  <a:schemeClr val="tx1">
                    <a:lumMod val="90000"/>
                    <a:lumOff val="10000"/>
                  </a:schemeClr>
                </a:solidFill>
                <a:latin typeface="メイリオ" panose="020B0604030504040204" pitchFamily="50" charset="-128"/>
                <a:ea typeface="メイリオ" panose="020B0604030504040204" pitchFamily="50" charset="-128"/>
              </a:endParaRPr>
            </a:p>
          </p:txBody>
        </p:sp>
      </p:grpSp>
      <p:sp>
        <p:nvSpPr>
          <p:cNvPr id="3" name="Google Shape;78;p5">
            <a:extLst>
              <a:ext uri="{FF2B5EF4-FFF2-40B4-BE49-F238E27FC236}">
                <a16:creationId xmlns:a16="http://schemas.microsoft.com/office/drawing/2014/main" id="{FFE96B74-7F1C-ED27-AF7C-94DA67A57ED0}"/>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5</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i="0" u="none" strike="noStrike" cap="none">
                <a:solidFill>
                  <a:schemeClr val="tx1">
                    <a:lumMod val="90000"/>
                    <a:lumOff val="10000"/>
                  </a:schemeClr>
                </a:solidFill>
                <a:latin typeface="Meiryo"/>
                <a:ea typeface="Meiryo"/>
                <a:cs typeface="Meiryo"/>
                <a:sym typeface="Meiryo"/>
              </a:rPr>
              <a:t>差し戻し</a:t>
            </a:r>
            <a:r>
              <a:rPr lang="ja-JP" altLang="en-US" sz="1400" b="1">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4" name="四角形: 角を丸くする 3">
            <a:extLst>
              <a:ext uri="{FF2B5EF4-FFF2-40B4-BE49-F238E27FC236}">
                <a16:creationId xmlns:a16="http://schemas.microsoft.com/office/drawing/2014/main" id="{1C28CCC1-E9C2-5EA0-EF15-9C229EA9AA19}"/>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658F8FC4-A3B7-E793-6573-C94741F2C023}"/>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
        <p:nvSpPr>
          <p:cNvPr id="2" name="Google Shape;600;p14">
            <a:extLst>
              <a:ext uri="{FF2B5EF4-FFF2-40B4-BE49-F238E27FC236}">
                <a16:creationId xmlns:a16="http://schemas.microsoft.com/office/drawing/2014/main" id="{F4ECBA80-A404-9E80-783A-FD7C34B6A5C7}"/>
              </a:ext>
            </a:extLst>
          </p:cNvPr>
          <p:cNvSpPr/>
          <p:nvPr/>
        </p:nvSpPr>
        <p:spPr>
          <a:xfrm>
            <a:off x="3957786" y="4429594"/>
            <a:ext cx="708808" cy="382032"/>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rebuchet MS"/>
              <a:buNone/>
            </a:pPr>
            <a:endParaRPr sz="1800"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861876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009C-040D-5A87-5A44-23B2CE2248CF}"/>
            </a:ext>
          </a:extLst>
        </p:cNvPr>
        <p:cNvGrpSpPr/>
        <p:nvPr/>
      </p:nvGrpSpPr>
      <p:grpSpPr>
        <a:xfrm>
          <a:off x="0" y="0"/>
          <a:ext cx="0" cy="0"/>
          <a:chOff x="0" y="0"/>
          <a:chExt cx="0" cy="0"/>
        </a:xfrm>
      </p:grpSpPr>
      <p:sp>
        <p:nvSpPr>
          <p:cNvPr id="13" name="Google Shape;157;g125f8f40711_0_119">
            <a:extLst>
              <a:ext uri="{FF2B5EF4-FFF2-40B4-BE49-F238E27FC236}">
                <a16:creationId xmlns:a16="http://schemas.microsoft.com/office/drawing/2014/main" id="{404D1A2D-03A7-0830-7A15-F6138566EE19}"/>
              </a:ext>
            </a:extLst>
          </p:cNvPr>
          <p:cNvSpPr txBox="1"/>
          <p:nvPr/>
        </p:nvSpPr>
        <p:spPr>
          <a:xfrm>
            <a:off x="6167550" y="1217858"/>
            <a:ext cx="5277497" cy="1754286"/>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➁確定取り下げ内容を入力します。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差し戻し先の人へ通知送信するかどうかをチェックし、必要であれば</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コメントを入力します。</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a:t>
            </a:r>
            <a:r>
              <a:rPr lang="ja-JP" altLang="en-US" sz="1200" dirty="0">
                <a:ea typeface="メイリオ" panose="020B0604030504040204" pitchFamily="50" charset="-128"/>
              </a:rPr>
              <a:t>管理者の設定により送信可否が選択できない場合があります</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取り下げ時に入力したメッセージを自分へ通知する場合は、「自分宛に</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送信する」にチェックを入れてください。</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取り下げ時に入力したメッセージは、メール送信履歴には残りません。</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sp>
        <p:nvSpPr>
          <p:cNvPr id="10" name="Google Shape;156;g125f8f40711_0_119">
            <a:extLst>
              <a:ext uri="{FF2B5EF4-FFF2-40B4-BE49-F238E27FC236}">
                <a16:creationId xmlns:a16="http://schemas.microsoft.com/office/drawing/2014/main" id="{5FED5F61-CFD2-2C90-47D6-B7365D927F9D}"/>
              </a:ext>
            </a:extLst>
          </p:cNvPr>
          <p:cNvSpPr txBox="1"/>
          <p:nvPr/>
        </p:nvSpPr>
        <p:spPr>
          <a:xfrm>
            <a:off x="745499" y="120595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①画面右上</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sp>
        <p:nvSpPr>
          <p:cNvPr id="4" name="Google Shape;78;p5">
            <a:extLst>
              <a:ext uri="{FF2B5EF4-FFF2-40B4-BE49-F238E27FC236}">
                <a16:creationId xmlns:a16="http://schemas.microsoft.com/office/drawing/2014/main" id="{A23CCEF9-A552-E832-5BE7-86FE1C46C6BF}"/>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chemeClr val="tx1">
                    <a:lumMod val="90000"/>
                    <a:lumOff val="10000"/>
                  </a:schemeClr>
                </a:solidFill>
                <a:latin typeface="Meiryo"/>
                <a:ea typeface="Meiryo"/>
                <a:cs typeface="Meiryo"/>
                <a:sym typeface="Meiryo"/>
              </a:rPr>
              <a:t>6</a:t>
            </a:r>
            <a:r>
              <a:rPr lang="en-US" sz="1400" b="1" i="0" u="none" strike="noStrike" cap="none" dirty="0">
                <a:solidFill>
                  <a:schemeClr val="tx1">
                    <a:lumMod val="90000"/>
                    <a:lumOff val="10000"/>
                  </a:schemeClr>
                </a:solidFill>
                <a:latin typeface="Meiryo"/>
                <a:ea typeface="Meiryo"/>
                <a:cs typeface="Meiryo"/>
                <a:sym typeface="Meiryo"/>
              </a:rPr>
              <a:t>.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6BD6AC07-6CC7-A477-F705-260C8091C493}"/>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F1816817-4FF8-10B5-6A98-1A67206E928E}"/>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grpSp>
        <p:nvGrpSpPr>
          <p:cNvPr id="3" name="グループ化 2">
            <a:extLst>
              <a:ext uri="{FF2B5EF4-FFF2-40B4-BE49-F238E27FC236}">
                <a16:creationId xmlns:a16="http://schemas.microsoft.com/office/drawing/2014/main" id="{AE84E7A0-4C69-A155-7C49-88D532509669}"/>
              </a:ext>
            </a:extLst>
          </p:cNvPr>
          <p:cNvGrpSpPr/>
          <p:nvPr/>
        </p:nvGrpSpPr>
        <p:grpSpPr>
          <a:xfrm>
            <a:off x="818502" y="5640142"/>
            <a:ext cx="10839035" cy="719059"/>
            <a:chOff x="471710" y="4947883"/>
            <a:chExt cx="10839035" cy="1101627"/>
          </a:xfrm>
        </p:grpSpPr>
        <p:sp>
          <p:nvSpPr>
            <p:cNvPr id="7" name="Google Shape;448;p29">
              <a:extLst>
                <a:ext uri="{FF2B5EF4-FFF2-40B4-BE49-F238E27FC236}">
                  <a16:creationId xmlns:a16="http://schemas.microsoft.com/office/drawing/2014/main" id="{F8CFC7ED-F8CB-1B34-53EC-8C154C5FCFF4}"/>
                </a:ext>
              </a:extLst>
            </p:cNvPr>
            <p:cNvSpPr/>
            <p:nvPr/>
          </p:nvSpPr>
          <p:spPr>
            <a:xfrm>
              <a:off x="471710" y="4947883"/>
              <a:ext cx="10839035" cy="110162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8" name="Google Shape;159;g125f8f40711_0_119">
              <a:extLst>
                <a:ext uri="{FF2B5EF4-FFF2-40B4-BE49-F238E27FC236}">
                  <a16:creationId xmlns:a16="http://schemas.microsoft.com/office/drawing/2014/main" id="{6690B6A7-75FE-B8B4-2676-A9793F844B9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9" name="Google Shape;161;g125f8f40711_0_119">
              <a:extLst>
                <a:ext uri="{FF2B5EF4-FFF2-40B4-BE49-F238E27FC236}">
                  <a16:creationId xmlns:a16="http://schemas.microsoft.com/office/drawing/2014/main" id="{C124CB92-45E2-F478-9223-13825BAFEEE0}"/>
                </a:ext>
              </a:extLst>
            </p:cNvPr>
            <p:cNvPicPr preferRelativeResize="0"/>
            <p:nvPr/>
          </p:nvPicPr>
          <p:blipFill rotWithShape="1">
            <a:blip r:embed="rId2">
              <a:alphaModFix/>
            </a:blip>
            <a:srcRect/>
            <a:stretch/>
          </p:blipFill>
          <p:spPr>
            <a:xfrm>
              <a:off x="738155" y="5035748"/>
              <a:ext cx="335332" cy="338514"/>
            </a:xfrm>
            <a:prstGeom prst="rect">
              <a:avLst/>
            </a:prstGeom>
            <a:noFill/>
            <a:ln>
              <a:noFill/>
            </a:ln>
          </p:spPr>
        </p:pic>
        <p:sp>
          <p:nvSpPr>
            <p:cNvPr id="11" name="Google Shape;159;g125f8f40711_0_119">
              <a:extLst>
                <a:ext uri="{FF2B5EF4-FFF2-40B4-BE49-F238E27FC236}">
                  <a16:creationId xmlns:a16="http://schemas.microsoft.com/office/drawing/2014/main" id="{93BC5DF2-95CD-8A55-0DC1-E8821BADA750}"/>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sng" strike="noStrike" cap="none" dirty="0">
                <a:solidFill>
                  <a:srgbClr val="C96F06"/>
                </a:solidFill>
                <a:latin typeface="Meiryo"/>
                <a:ea typeface="Meiryo"/>
                <a:cs typeface="Meiryo"/>
                <a:sym typeface="Meiryo"/>
              </a:endParaRPr>
            </a:p>
          </p:txBody>
        </p:sp>
        <p:sp>
          <p:nvSpPr>
            <p:cNvPr id="12" name="Google Shape;160;g125f8f40711_0_119">
              <a:extLst>
                <a:ext uri="{FF2B5EF4-FFF2-40B4-BE49-F238E27FC236}">
                  <a16:creationId xmlns:a16="http://schemas.microsoft.com/office/drawing/2014/main" id="{1A882E3F-6948-EBF3-2CE0-0CC06AF7D0FE}"/>
                </a:ext>
              </a:extLst>
            </p:cNvPr>
            <p:cNvSpPr txBox="1"/>
            <p:nvPr/>
          </p:nvSpPr>
          <p:spPr>
            <a:xfrm>
              <a:off x="745499" y="5489963"/>
              <a:ext cx="9939363"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管理者により許可されている場合に確定の取り下げができます。許可されていない場合は、取り下げボタン自体が表示されません。</a:t>
              </a:r>
            </a:p>
          </p:txBody>
        </p:sp>
      </p:grpSp>
      <p:pic>
        <p:nvPicPr>
          <p:cNvPr id="17" name="図 16">
            <a:extLst>
              <a:ext uri="{FF2B5EF4-FFF2-40B4-BE49-F238E27FC236}">
                <a16:creationId xmlns:a16="http://schemas.microsoft.com/office/drawing/2014/main" id="{6CC7D2EA-BA6F-6C7C-CDAC-AC1C432BDB4F}"/>
              </a:ext>
            </a:extLst>
          </p:cNvPr>
          <p:cNvPicPr>
            <a:picLocks noChangeAspect="1"/>
          </p:cNvPicPr>
          <p:nvPr/>
        </p:nvPicPr>
        <p:blipFill>
          <a:blip r:embed="rId3"/>
          <a:stretch>
            <a:fillRect/>
          </a:stretch>
        </p:blipFill>
        <p:spPr>
          <a:xfrm>
            <a:off x="599865" y="1570438"/>
            <a:ext cx="5423131" cy="2457356"/>
          </a:xfrm>
          <a:prstGeom prst="rect">
            <a:avLst/>
          </a:prstGeom>
        </p:spPr>
      </p:pic>
      <p:pic>
        <p:nvPicPr>
          <p:cNvPr id="19" name="図 18">
            <a:extLst>
              <a:ext uri="{FF2B5EF4-FFF2-40B4-BE49-F238E27FC236}">
                <a16:creationId xmlns:a16="http://schemas.microsoft.com/office/drawing/2014/main" id="{ECFA9F8D-D91C-E78D-B4D2-2DE8B0CC1C84}"/>
              </a:ext>
            </a:extLst>
          </p:cNvPr>
          <p:cNvPicPr>
            <a:picLocks noChangeAspect="1"/>
          </p:cNvPicPr>
          <p:nvPr/>
        </p:nvPicPr>
        <p:blipFill>
          <a:blip r:embed="rId4"/>
          <a:stretch>
            <a:fillRect/>
          </a:stretch>
        </p:blipFill>
        <p:spPr>
          <a:xfrm>
            <a:off x="1747551" y="1161049"/>
            <a:ext cx="896627" cy="321866"/>
          </a:xfrm>
          <a:prstGeom prst="rect">
            <a:avLst/>
          </a:prstGeom>
        </p:spPr>
      </p:pic>
    </p:spTree>
    <p:extLst>
      <p:ext uri="{BB962C8B-B14F-4D97-AF65-F5344CB8AC3E}">
        <p14:creationId xmlns:p14="http://schemas.microsoft.com/office/powerpoint/2010/main" val="711400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FA730-B53A-EE79-79AB-6823A99B1214}"/>
            </a:ext>
          </a:extLst>
        </p:cNvPr>
        <p:cNvGrpSpPr/>
        <p:nvPr/>
      </p:nvGrpSpPr>
      <p:grpSpPr>
        <a:xfrm>
          <a:off x="0" y="0"/>
          <a:ext cx="0" cy="0"/>
          <a:chOff x="0" y="0"/>
          <a:chExt cx="0" cy="0"/>
        </a:xfrm>
      </p:grpSpPr>
      <p:sp>
        <p:nvSpPr>
          <p:cNvPr id="4" name="Google Shape;78;p5">
            <a:extLst>
              <a:ext uri="{FF2B5EF4-FFF2-40B4-BE49-F238E27FC236}">
                <a16:creationId xmlns:a16="http://schemas.microsoft.com/office/drawing/2014/main" id="{42843055-88C4-37D1-77FE-923FEEAE1794}"/>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altLang="ja-JP" sz="1400" b="1" dirty="0">
                <a:solidFill>
                  <a:schemeClr val="tx1">
                    <a:lumMod val="90000"/>
                    <a:lumOff val="10000"/>
                  </a:schemeClr>
                </a:solidFill>
                <a:latin typeface="Meiryo"/>
                <a:ea typeface="Meiryo"/>
                <a:cs typeface="Meiryo"/>
                <a:sym typeface="Meiryo"/>
              </a:rPr>
              <a:t>6</a:t>
            </a:r>
            <a:r>
              <a:rPr lang="en-US" sz="1400" b="1" i="0" u="none" strike="noStrike" cap="none" dirty="0">
                <a:solidFill>
                  <a:schemeClr val="tx1">
                    <a:lumMod val="90000"/>
                    <a:lumOff val="10000"/>
                  </a:schemeClr>
                </a:solidFill>
                <a:latin typeface="Meiryo"/>
                <a:ea typeface="Meiryo"/>
                <a:cs typeface="Meiryo"/>
                <a:sym typeface="Meiryo"/>
              </a:rPr>
              <a:t>. </a:t>
            </a:r>
            <a:r>
              <a:rPr lang="ja-JP" altLang="en-US" sz="1400" b="1" i="0" u="none" strike="noStrike" cap="none" dirty="0">
                <a:solidFill>
                  <a:schemeClr val="tx1">
                    <a:lumMod val="90000"/>
                    <a:lumOff val="10000"/>
                  </a:schemeClr>
                </a:solidFill>
                <a:latin typeface="Meiryo"/>
                <a:ea typeface="Meiryo"/>
                <a:cs typeface="Meiryo"/>
                <a:sym typeface="Meiryo"/>
              </a:rPr>
              <a:t>確定の取り下げ</a:t>
            </a:r>
            <a:r>
              <a:rPr lang="ja-JP" altLang="en-US" sz="1400" b="1" dirty="0">
                <a:solidFill>
                  <a:schemeClr val="tx1">
                    <a:lumMod val="90000"/>
                    <a:lumOff val="10000"/>
                  </a:schemeClr>
                </a:solidFill>
                <a:latin typeface="Meiryo"/>
                <a:ea typeface="Meiryo"/>
                <a:cs typeface="Meiryo"/>
                <a:sym typeface="Meiryo"/>
              </a:rPr>
              <a:t>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475CEA97-A99A-6E97-952F-6F64DCDD420E}"/>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74487042-E48A-FF87-5A2E-D4ADDA7E0D61}"/>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
        <p:nvSpPr>
          <p:cNvPr id="18" name="Google Shape;156;g125f8f40711_0_119">
            <a:extLst>
              <a:ext uri="{FF2B5EF4-FFF2-40B4-BE49-F238E27FC236}">
                <a16:creationId xmlns:a16="http://schemas.microsoft.com/office/drawing/2014/main" id="{CB7D007E-0920-F6E4-5B50-B513068BFE68}"/>
              </a:ext>
            </a:extLst>
          </p:cNvPr>
          <p:cNvSpPr txBox="1"/>
          <p:nvPr/>
        </p:nvSpPr>
        <p:spPr>
          <a:xfrm>
            <a:off x="745499" y="1162826"/>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➂画面右下の　　　　　  をクリックします。</a:t>
            </a:r>
          </a:p>
        </p:txBody>
      </p:sp>
      <p:pic>
        <p:nvPicPr>
          <p:cNvPr id="27" name="図 26">
            <a:extLst>
              <a:ext uri="{FF2B5EF4-FFF2-40B4-BE49-F238E27FC236}">
                <a16:creationId xmlns:a16="http://schemas.microsoft.com/office/drawing/2014/main" id="{F70F99E5-CE21-FEFF-721B-CE2EEBE442DD}"/>
              </a:ext>
            </a:extLst>
          </p:cNvPr>
          <p:cNvPicPr>
            <a:picLocks noChangeAspect="1"/>
          </p:cNvPicPr>
          <p:nvPr/>
        </p:nvPicPr>
        <p:blipFill>
          <a:blip r:embed="rId2"/>
          <a:stretch>
            <a:fillRect/>
          </a:stretch>
        </p:blipFill>
        <p:spPr>
          <a:xfrm>
            <a:off x="961132" y="1509257"/>
            <a:ext cx="3441143" cy="3431169"/>
          </a:xfrm>
          <a:prstGeom prst="rect">
            <a:avLst/>
          </a:prstGeom>
        </p:spPr>
      </p:pic>
      <p:pic>
        <p:nvPicPr>
          <p:cNvPr id="29" name="図 28">
            <a:extLst>
              <a:ext uri="{FF2B5EF4-FFF2-40B4-BE49-F238E27FC236}">
                <a16:creationId xmlns:a16="http://schemas.microsoft.com/office/drawing/2014/main" id="{F4B4FE3A-51E3-C70F-F2CD-D4AA05D6E33A}"/>
              </a:ext>
            </a:extLst>
          </p:cNvPr>
          <p:cNvPicPr>
            <a:picLocks noChangeAspect="1"/>
          </p:cNvPicPr>
          <p:nvPr/>
        </p:nvPicPr>
        <p:blipFill>
          <a:blip r:embed="rId3"/>
          <a:stretch>
            <a:fillRect/>
          </a:stretch>
        </p:blipFill>
        <p:spPr>
          <a:xfrm>
            <a:off x="4682282" y="3423412"/>
            <a:ext cx="3829951" cy="1517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図 30">
            <a:extLst>
              <a:ext uri="{FF2B5EF4-FFF2-40B4-BE49-F238E27FC236}">
                <a16:creationId xmlns:a16="http://schemas.microsoft.com/office/drawing/2014/main" id="{A92D0991-549A-B8BE-7809-86C09797E074}"/>
              </a:ext>
            </a:extLst>
          </p:cNvPr>
          <p:cNvPicPr>
            <a:picLocks noChangeAspect="1"/>
          </p:cNvPicPr>
          <p:nvPr/>
        </p:nvPicPr>
        <p:blipFill>
          <a:blip r:embed="rId4"/>
          <a:stretch>
            <a:fillRect/>
          </a:stretch>
        </p:blipFill>
        <p:spPr>
          <a:xfrm>
            <a:off x="1787359" y="1157729"/>
            <a:ext cx="722928" cy="253659"/>
          </a:xfrm>
          <a:prstGeom prst="rect">
            <a:avLst/>
          </a:prstGeom>
        </p:spPr>
      </p:pic>
      <p:grpSp>
        <p:nvGrpSpPr>
          <p:cNvPr id="32" name="グループ化 31">
            <a:extLst>
              <a:ext uri="{FF2B5EF4-FFF2-40B4-BE49-F238E27FC236}">
                <a16:creationId xmlns:a16="http://schemas.microsoft.com/office/drawing/2014/main" id="{3497339C-89DC-C756-45A9-08CD5AD5A417}"/>
              </a:ext>
            </a:extLst>
          </p:cNvPr>
          <p:cNvGrpSpPr/>
          <p:nvPr/>
        </p:nvGrpSpPr>
        <p:grpSpPr>
          <a:xfrm>
            <a:off x="818502" y="5257575"/>
            <a:ext cx="10839035" cy="944817"/>
            <a:chOff x="818502" y="5257575"/>
            <a:chExt cx="10839035" cy="944817"/>
          </a:xfrm>
        </p:grpSpPr>
        <p:sp>
          <p:nvSpPr>
            <p:cNvPr id="34" name="Google Shape;448;p29">
              <a:extLst>
                <a:ext uri="{FF2B5EF4-FFF2-40B4-BE49-F238E27FC236}">
                  <a16:creationId xmlns:a16="http://schemas.microsoft.com/office/drawing/2014/main" id="{73D7FC43-B10B-0466-373B-7CF53D355C6A}"/>
                </a:ext>
              </a:extLst>
            </p:cNvPr>
            <p:cNvSpPr/>
            <p:nvPr/>
          </p:nvSpPr>
          <p:spPr>
            <a:xfrm>
              <a:off x="818502" y="5257575"/>
              <a:ext cx="10839035" cy="94481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5" name="Google Shape;159;g125f8f40711_0_119">
              <a:extLst>
                <a:ext uri="{FF2B5EF4-FFF2-40B4-BE49-F238E27FC236}">
                  <a16:creationId xmlns:a16="http://schemas.microsoft.com/office/drawing/2014/main" id="{652123A8-A594-EE65-2F6C-C0909CF55AA6}"/>
                </a:ext>
              </a:extLst>
            </p:cNvPr>
            <p:cNvSpPr txBox="1"/>
            <p:nvPr/>
          </p:nvSpPr>
          <p:spPr>
            <a:xfrm>
              <a:off x="1410058" y="5400247"/>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6" name="Google Shape;161;g125f8f40711_0_119">
              <a:extLst>
                <a:ext uri="{FF2B5EF4-FFF2-40B4-BE49-F238E27FC236}">
                  <a16:creationId xmlns:a16="http://schemas.microsoft.com/office/drawing/2014/main" id="{DBBA9A9E-9BF3-13A2-5881-5DE78468F364}"/>
                </a:ext>
              </a:extLst>
            </p:cNvPr>
            <p:cNvPicPr preferRelativeResize="0"/>
            <p:nvPr/>
          </p:nvPicPr>
          <p:blipFill rotWithShape="1">
            <a:blip r:embed="rId5">
              <a:alphaModFix/>
            </a:blip>
            <a:srcRect/>
            <a:stretch/>
          </p:blipFill>
          <p:spPr>
            <a:xfrm>
              <a:off x="1084947" y="5369931"/>
              <a:ext cx="335332" cy="338514"/>
            </a:xfrm>
            <a:prstGeom prst="rect">
              <a:avLst/>
            </a:prstGeom>
            <a:noFill/>
            <a:ln>
              <a:noFill/>
            </a:ln>
          </p:spPr>
        </p:pic>
        <p:sp>
          <p:nvSpPr>
            <p:cNvPr id="37" name="Google Shape;159;g125f8f40711_0_119">
              <a:extLst>
                <a:ext uri="{FF2B5EF4-FFF2-40B4-BE49-F238E27FC236}">
                  <a16:creationId xmlns:a16="http://schemas.microsoft.com/office/drawing/2014/main" id="{BC90F450-9E48-3194-A359-A392433BA973}"/>
                </a:ext>
              </a:extLst>
            </p:cNvPr>
            <p:cNvSpPr txBox="1"/>
            <p:nvPr/>
          </p:nvSpPr>
          <p:spPr>
            <a:xfrm>
              <a:off x="3069770" y="5396619"/>
              <a:ext cx="7961883"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8" name="Google Shape;160;g125f8f40711_0_119">
              <a:extLst>
                <a:ext uri="{FF2B5EF4-FFF2-40B4-BE49-F238E27FC236}">
                  <a16:creationId xmlns:a16="http://schemas.microsoft.com/office/drawing/2014/main" id="{5892D43D-A4D7-89F0-B71A-934C1F90214A}"/>
                </a:ext>
              </a:extLst>
            </p:cNvPr>
            <p:cNvSpPr txBox="1"/>
            <p:nvPr/>
          </p:nvSpPr>
          <p:spPr>
            <a:xfrm>
              <a:off x="1084947" y="5765910"/>
              <a:ext cx="8107499"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確定取り下げの一括操作はできません。対象者一覧画面での個別操作もできません。</a:t>
              </a:r>
            </a:p>
          </p:txBody>
        </p:sp>
      </p:grpSp>
      <p:cxnSp>
        <p:nvCxnSpPr>
          <p:cNvPr id="39" name="直線矢印コネクタ 38">
            <a:extLst>
              <a:ext uri="{FF2B5EF4-FFF2-40B4-BE49-F238E27FC236}">
                <a16:creationId xmlns:a16="http://schemas.microsoft.com/office/drawing/2014/main" id="{620A05FA-6297-865C-07D2-1149CA2B2E9B}"/>
              </a:ext>
            </a:extLst>
          </p:cNvPr>
          <p:cNvCxnSpPr>
            <a:cxnSpLocks/>
          </p:cNvCxnSpPr>
          <p:nvPr/>
        </p:nvCxnSpPr>
        <p:spPr>
          <a:xfrm>
            <a:off x="4281740" y="4738073"/>
            <a:ext cx="400542" cy="66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55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F3C6F-1029-C5AD-985C-04A4F38807BA}"/>
            </a:ext>
          </a:extLst>
        </p:cNvPr>
        <p:cNvGrpSpPr/>
        <p:nvPr/>
      </p:nvGrpSpPr>
      <p:grpSpPr>
        <a:xfrm>
          <a:off x="0" y="0"/>
          <a:ext cx="0" cy="0"/>
          <a:chOff x="0" y="0"/>
          <a:chExt cx="0" cy="0"/>
        </a:xfrm>
      </p:grpSpPr>
      <p:sp>
        <p:nvSpPr>
          <p:cNvPr id="16" name="Google Shape;156;g125f8f40711_0_119">
            <a:extLst>
              <a:ext uri="{FF2B5EF4-FFF2-40B4-BE49-F238E27FC236}">
                <a16:creationId xmlns:a16="http://schemas.microsoft.com/office/drawing/2014/main" id="{2050DE35-A80C-EF3E-126C-56146EE5AB59}"/>
              </a:ext>
            </a:extLst>
          </p:cNvPr>
          <p:cNvSpPr txBox="1"/>
          <p:nvPr/>
        </p:nvSpPr>
        <p:spPr>
          <a:xfrm>
            <a:off x="745499" y="1184711"/>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①対象者一覧画面</a:t>
            </a:r>
            <a:r>
              <a:rPr lang="ja-JP" altLang="en-US" sz="1200">
                <a:latin typeface="メイリオ" panose="020B0604030504040204" pitchFamily="50" charset="-128"/>
                <a:ea typeface="メイリオ" panose="020B0604030504040204" pitchFamily="50" charset="-128"/>
              </a:rPr>
              <a:t>の　　　　　　　　　を</a:t>
            </a:r>
            <a:r>
              <a:rPr lang="ja-JP" altLang="en-US" sz="1200" dirty="0">
                <a:latin typeface="メイリオ" panose="020B0604030504040204" pitchFamily="50" charset="-128"/>
                <a:ea typeface="メイリオ" panose="020B0604030504040204" pitchFamily="50" charset="-128"/>
              </a:rPr>
              <a:t>クリックします。</a:t>
            </a:r>
          </a:p>
        </p:txBody>
      </p:sp>
      <p:pic>
        <p:nvPicPr>
          <p:cNvPr id="4" name="図 3">
            <a:extLst>
              <a:ext uri="{FF2B5EF4-FFF2-40B4-BE49-F238E27FC236}">
                <a16:creationId xmlns:a16="http://schemas.microsoft.com/office/drawing/2014/main" id="{AABB6DEF-3D8A-49F1-94FB-7828075AA53B}"/>
              </a:ext>
            </a:extLst>
          </p:cNvPr>
          <p:cNvPicPr>
            <a:picLocks noChangeAspect="1"/>
          </p:cNvPicPr>
          <p:nvPr/>
        </p:nvPicPr>
        <p:blipFill>
          <a:blip r:embed="rId2"/>
          <a:stretch>
            <a:fillRect/>
          </a:stretch>
        </p:blipFill>
        <p:spPr>
          <a:xfrm>
            <a:off x="2224463" y="1122494"/>
            <a:ext cx="1295581" cy="362001"/>
          </a:xfrm>
          <a:prstGeom prst="rect">
            <a:avLst/>
          </a:prstGeom>
        </p:spPr>
      </p:pic>
      <p:pic>
        <p:nvPicPr>
          <p:cNvPr id="8" name="図 7">
            <a:extLst>
              <a:ext uri="{FF2B5EF4-FFF2-40B4-BE49-F238E27FC236}">
                <a16:creationId xmlns:a16="http://schemas.microsoft.com/office/drawing/2014/main" id="{2CED1EF9-213B-4038-2AC4-65904B90A30F}"/>
              </a:ext>
            </a:extLst>
          </p:cNvPr>
          <p:cNvPicPr>
            <a:picLocks noChangeAspect="1"/>
          </p:cNvPicPr>
          <p:nvPr/>
        </p:nvPicPr>
        <p:blipFill>
          <a:blip r:embed="rId3"/>
          <a:stretch>
            <a:fillRect/>
          </a:stretch>
        </p:blipFill>
        <p:spPr>
          <a:xfrm>
            <a:off x="905524" y="1569798"/>
            <a:ext cx="7134605" cy="2980620"/>
          </a:xfrm>
          <a:prstGeom prst="rect">
            <a:avLst/>
          </a:prstGeom>
          <a:ln>
            <a:solidFill>
              <a:schemeClr val="bg1">
                <a:lumMod val="95000"/>
              </a:schemeClr>
            </a:solidFill>
          </a:ln>
        </p:spPr>
      </p:pic>
      <p:sp>
        <p:nvSpPr>
          <p:cNvPr id="9" name="Google Shape;98;p2">
            <a:extLst>
              <a:ext uri="{FF2B5EF4-FFF2-40B4-BE49-F238E27FC236}">
                <a16:creationId xmlns:a16="http://schemas.microsoft.com/office/drawing/2014/main" id="{A4E72D77-6C20-9A7D-4FCB-A16AE107FDFD}"/>
              </a:ext>
            </a:extLst>
          </p:cNvPr>
          <p:cNvSpPr/>
          <p:nvPr/>
        </p:nvSpPr>
        <p:spPr>
          <a:xfrm>
            <a:off x="5876613" y="2245186"/>
            <a:ext cx="903127" cy="294377"/>
          </a:xfrm>
          <a:prstGeom prst="rect">
            <a:avLst/>
          </a:prstGeom>
          <a:noFill/>
          <a:ln w="222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156;g125f8f40711_0_119">
            <a:extLst>
              <a:ext uri="{FF2B5EF4-FFF2-40B4-BE49-F238E27FC236}">
                <a16:creationId xmlns:a16="http://schemas.microsoft.com/office/drawing/2014/main" id="{CCB02EE7-1487-23DF-B9F0-54FB6C1883F2}"/>
              </a:ext>
            </a:extLst>
          </p:cNvPr>
          <p:cNvSpPr txBox="1"/>
          <p:nvPr/>
        </p:nvSpPr>
        <p:spPr>
          <a:xfrm>
            <a:off x="745498" y="4810010"/>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②文字コードを選択しダウンロードを開始します。</a:t>
            </a:r>
          </a:p>
        </p:txBody>
      </p:sp>
      <p:grpSp>
        <p:nvGrpSpPr>
          <p:cNvPr id="11" name="グループ化 10">
            <a:extLst>
              <a:ext uri="{FF2B5EF4-FFF2-40B4-BE49-F238E27FC236}">
                <a16:creationId xmlns:a16="http://schemas.microsoft.com/office/drawing/2014/main" id="{C4130426-C25B-1A3C-1A65-B307ADDE9727}"/>
              </a:ext>
            </a:extLst>
          </p:cNvPr>
          <p:cNvGrpSpPr/>
          <p:nvPr/>
        </p:nvGrpSpPr>
        <p:grpSpPr>
          <a:xfrm>
            <a:off x="818502" y="5257574"/>
            <a:ext cx="10839035" cy="1101627"/>
            <a:chOff x="471710" y="4947883"/>
            <a:chExt cx="10839035" cy="1101627"/>
          </a:xfrm>
        </p:grpSpPr>
        <p:sp>
          <p:nvSpPr>
            <p:cNvPr id="12" name="Google Shape;448;p29">
              <a:extLst>
                <a:ext uri="{FF2B5EF4-FFF2-40B4-BE49-F238E27FC236}">
                  <a16:creationId xmlns:a16="http://schemas.microsoft.com/office/drawing/2014/main" id="{8D2B35ED-002B-9A6F-561B-0DE6ED30B280}"/>
                </a:ext>
              </a:extLst>
            </p:cNvPr>
            <p:cNvSpPr/>
            <p:nvPr/>
          </p:nvSpPr>
          <p:spPr>
            <a:xfrm>
              <a:off x="471710" y="4947883"/>
              <a:ext cx="10839035" cy="1101627"/>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13" name="Google Shape;159;g125f8f40711_0_119">
              <a:extLst>
                <a:ext uri="{FF2B5EF4-FFF2-40B4-BE49-F238E27FC236}">
                  <a16:creationId xmlns:a16="http://schemas.microsoft.com/office/drawing/2014/main" id="{96CD7A05-30F0-9F14-498C-3338E4352A5D}"/>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17" name="Google Shape;161;g125f8f40711_0_119">
              <a:extLst>
                <a:ext uri="{FF2B5EF4-FFF2-40B4-BE49-F238E27FC236}">
                  <a16:creationId xmlns:a16="http://schemas.microsoft.com/office/drawing/2014/main" id="{D3EDD2BE-9A3E-21FC-26F5-8A71FCD453E2}"/>
                </a:ext>
              </a:extLst>
            </p:cNvPr>
            <p:cNvPicPr preferRelativeResize="0"/>
            <p:nvPr/>
          </p:nvPicPr>
          <p:blipFill rotWithShape="1">
            <a:blip r:embed="rId4">
              <a:alphaModFix/>
            </a:blip>
            <a:srcRect/>
            <a:stretch/>
          </p:blipFill>
          <p:spPr>
            <a:xfrm>
              <a:off x="738155" y="5035748"/>
              <a:ext cx="335332" cy="338514"/>
            </a:xfrm>
            <a:prstGeom prst="rect">
              <a:avLst/>
            </a:prstGeom>
            <a:noFill/>
            <a:ln>
              <a:noFill/>
            </a:ln>
          </p:spPr>
        </p:pic>
        <p:sp>
          <p:nvSpPr>
            <p:cNvPr id="18" name="Google Shape;159;g125f8f40711_0_119">
              <a:extLst>
                <a:ext uri="{FF2B5EF4-FFF2-40B4-BE49-F238E27FC236}">
                  <a16:creationId xmlns:a16="http://schemas.microsoft.com/office/drawing/2014/main" id="{97DC7723-C9AE-B16C-82A3-CF666584EB0E}"/>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sng" strike="noStrike" cap="none" dirty="0">
                <a:solidFill>
                  <a:srgbClr val="C96F06"/>
                </a:solidFill>
                <a:latin typeface="Meiryo"/>
                <a:ea typeface="Meiryo"/>
                <a:cs typeface="Meiryo"/>
                <a:sym typeface="Meiryo"/>
              </a:endParaRPr>
            </a:p>
          </p:txBody>
        </p:sp>
        <p:sp>
          <p:nvSpPr>
            <p:cNvPr id="19" name="Google Shape;160;g125f8f40711_0_119">
              <a:extLst>
                <a:ext uri="{FF2B5EF4-FFF2-40B4-BE49-F238E27FC236}">
                  <a16:creationId xmlns:a16="http://schemas.microsoft.com/office/drawing/2014/main" id="{FA180FD8-0DD4-F72D-512A-F6C09101A100}"/>
                </a:ext>
              </a:extLst>
            </p:cNvPr>
            <p:cNvSpPr txBox="1"/>
            <p:nvPr/>
          </p:nvSpPr>
          <p:spPr>
            <a:xfrm>
              <a:off x="745499" y="5437101"/>
              <a:ext cx="9939363" cy="461624"/>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管理者により許可されている場合にダウンロードできます。ダウンロードできる項目は設定に準じます。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複数の役割に設定されている場合、当該ステータスタブ内に表示されているすべての対象者データが出力されます。</a:t>
              </a:r>
            </a:p>
          </p:txBody>
        </p:sp>
      </p:grpSp>
      <p:sp>
        <p:nvSpPr>
          <p:cNvPr id="3" name="Google Shape;78;p5">
            <a:extLst>
              <a:ext uri="{FF2B5EF4-FFF2-40B4-BE49-F238E27FC236}">
                <a16:creationId xmlns:a16="http://schemas.microsoft.com/office/drawing/2014/main" id="{1A44A532-CB93-47E2-BC77-046CA303AF77}"/>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7. CSV</a:t>
            </a:r>
            <a:r>
              <a:rPr lang="ja-JP" altLang="en-US" sz="1400" b="1" i="0" u="none" strike="noStrike" cap="none" dirty="0">
                <a:solidFill>
                  <a:schemeClr val="tx1">
                    <a:lumMod val="90000"/>
                    <a:lumOff val="10000"/>
                  </a:schemeClr>
                </a:solidFill>
                <a:latin typeface="Meiryo"/>
                <a:ea typeface="Meiryo"/>
                <a:cs typeface="Meiryo"/>
                <a:sym typeface="Meiryo"/>
              </a:rPr>
              <a:t>ダウンロードを行う</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四角形: 角を丸くする 4">
            <a:extLst>
              <a:ext uri="{FF2B5EF4-FFF2-40B4-BE49-F238E27FC236}">
                <a16:creationId xmlns:a16="http://schemas.microsoft.com/office/drawing/2014/main" id="{DD2D42C1-89E2-7384-68D4-8BCCF52AEC50}"/>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6" name="Google Shape;76;p5">
            <a:extLst>
              <a:ext uri="{FF2B5EF4-FFF2-40B4-BE49-F238E27FC236}">
                <a16:creationId xmlns:a16="http://schemas.microsoft.com/office/drawing/2014/main" id="{B74E5E24-4AD3-C725-23DE-BEEE6CC48272}"/>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61040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98A88074-C02B-B517-3DF5-C31CBC1955FC}"/>
              </a:ext>
            </a:extLst>
          </p:cNvPr>
          <p:cNvSpPr/>
          <p:nvPr/>
        </p:nvSpPr>
        <p:spPr>
          <a:xfrm>
            <a:off x="481950" y="1767808"/>
            <a:ext cx="6334843" cy="3403240"/>
          </a:xfrm>
          <a:prstGeom prst="roundRect">
            <a:avLst>
              <a:gd name="adj" fmla="val 9366"/>
            </a:avLst>
          </a:prstGeom>
          <a:solidFill>
            <a:schemeClr val="accent1">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23C081E3-CED5-DB30-C103-AB7D8068EE89}"/>
              </a:ext>
            </a:extLst>
          </p:cNvPr>
          <p:cNvSpPr/>
          <p:nvPr/>
        </p:nvSpPr>
        <p:spPr>
          <a:xfrm>
            <a:off x="547651" y="1949385"/>
            <a:ext cx="5548350" cy="369332"/>
          </a:xfrm>
          <a:prstGeom prst="rect">
            <a:avLst/>
          </a:prstGeom>
        </p:spPr>
        <p:txBody>
          <a:bodyPr wrap="square">
            <a:spAutoFit/>
          </a:bodyPr>
          <a:lstStyle/>
          <a:p>
            <a:r>
              <a:rPr lang="ja-JP" altLang="en-US" b="1" dirty="0">
                <a:solidFill>
                  <a:schemeClr val="accent1"/>
                </a:solidFill>
                <a:latin typeface="メイリオ" panose="020B0604030504040204" pitchFamily="50" charset="-128"/>
                <a:ea typeface="メイリオ" panose="020B0604030504040204" pitchFamily="50" charset="-128"/>
              </a:rPr>
              <a:t>●</a:t>
            </a:r>
            <a:r>
              <a:rPr lang="en-US" altLang="ja-JP" b="1" dirty="0">
                <a:solidFill>
                  <a:schemeClr val="accent1"/>
                </a:solidFill>
                <a:latin typeface="メイリオ" panose="020B0604030504040204" pitchFamily="50" charset="-128"/>
                <a:ea typeface="メイリオ" panose="020B0604030504040204" pitchFamily="50" charset="-128"/>
              </a:rPr>
              <a:t> </a:t>
            </a:r>
            <a:r>
              <a:rPr lang="ja-JP" altLang="en-US" b="1" dirty="0">
                <a:solidFill>
                  <a:schemeClr val="accent1"/>
                </a:solidFill>
                <a:latin typeface="メイリオ" panose="020B0604030504040204" pitchFamily="50" charset="-128"/>
                <a:ea typeface="メイリオ" panose="020B0604030504040204" pitchFamily="50" charset="-128"/>
              </a:rPr>
              <a:t>スマートレビューで出来ること</a:t>
            </a:r>
            <a:endParaRPr lang="en-US" altLang="ja-JP" b="1" dirty="0">
              <a:solidFill>
                <a:schemeClr val="accent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D64883F4-7A9E-DE6C-7A59-B58E2D20715B}"/>
              </a:ext>
            </a:extLst>
          </p:cNvPr>
          <p:cNvSpPr/>
          <p:nvPr/>
        </p:nvSpPr>
        <p:spPr>
          <a:xfrm>
            <a:off x="980508" y="2606532"/>
            <a:ext cx="5543149" cy="1211870"/>
          </a:xfrm>
          <a:prstGeom prst="rect">
            <a:avLst/>
          </a:prstGeom>
        </p:spPr>
        <p:txBody>
          <a:bodyPr wrap="square">
            <a:spAutoFit/>
          </a:bodyPr>
          <a:lstStyle/>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進捗管理の一元化</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lvl="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承認作業の効率化（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評価の進捗管理もスムーズ</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顔写真を見ながら評価できる</a:t>
            </a:r>
            <a:endPar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25" name="正方形/長方形 24">
            <a:extLst>
              <a:ext uri="{FF2B5EF4-FFF2-40B4-BE49-F238E27FC236}">
                <a16:creationId xmlns:a16="http://schemas.microsoft.com/office/drawing/2014/main" id="{AFB85EA7-15FD-B5A9-8E6E-635F274156A3}"/>
              </a:ext>
            </a:extLst>
          </p:cNvPr>
          <p:cNvSpPr/>
          <p:nvPr/>
        </p:nvSpPr>
        <p:spPr>
          <a:xfrm>
            <a:off x="980508" y="4120008"/>
            <a:ext cx="5543149" cy="800219"/>
          </a:xfrm>
          <a:prstGeom prst="rect">
            <a:avLst/>
          </a:prstGeom>
        </p:spPr>
        <p:txBody>
          <a:bodyPr wrap="square">
            <a:spAutoFit/>
          </a:bodyPr>
          <a:lstStyle/>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提出作業の効率化（</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 「確定」ボタン一つで提出完了</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a:t>
            </a:r>
            <a:endParaRPr lang="en-US" altLang="ja-JP" sz="1600" b="1"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marL="342900" indent="-342900">
              <a:lnSpc>
                <a:spcPct val="150000"/>
              </a:lnSpc>
              <a:buFont typeface="Wingdings" panose="05000000000000000000" pitchFamily="2" charset="2"/>
              <a:buChar char="ü"/>
            </a:pP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過去の評価を見ながら入力できる</a:t>
            </a:r>
          </a:p>
        </p:txBody>
      </p:sp>
      <p:sp>
        <p:nvSpPr>
          <p:cNvPr id="26" name="テキスト ボックス 25">
            <a:extLst>
              <a:ext uri="{FF2B5EF4-FFF2-40B4-BE49-F238E27FC236}">
                <a16:creationId xmlns:a16="http://schemas.microsoft.com/office/drawing/2014/main" id="{387DA5BE-45AF-7105-562E-B05534F2CBDC}"/>
              </a:ext>
            </a:extLst>
          </p:cNvPr>
          <p:cNvSpPr txBox="1"/>
          <p:nvPr/>
        </p:nvSpPr>
        <p:spPr>
          <a:xfrm>
            <a:off x="730631" y="2375895"/>
            <a:ext cx="5919551"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マネジメント層・上司の方</a:t>
            </a:r>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p>
        </p:txBody>
      </p:sp>
      <p:sp>
        <p:nvSpPr>
          <p:cNvPr id="27" name="テキスト ボックス 26">
            <a:extLst>
              <a:ext uri="{FF2B5EF4-FFF2-40B4-BE49-F238E27FC236}">
                <a16:creationId xmlns:a16="http://schemas.microsoft.com/office/drawing/2014/main" id="{DA5E8E42-C91B-AEA5-87B1-7410A68D5342}"/>
              </a:ext>
            </a:extLst>
          </p:cNvPr>
          <p:cNvSpPr txBox="1"/>
          <p:nvPr/>
        </p:nvSpPr>
        <p:spPr>
          <a:xfrm>
            <a:off x="730632" y="3893461"/>
            <a:ext cx="5794860" cy="338554"/>
          </a:xfrm>
          <a:prstGeom prst="rect">
            <a:avLst/>
          </a:prstGeom>
          <a:noFill/>
        </p:spPr>
        <p:txBody>
          <a:bodyPr wrap="square" rtlCol="0">
            <a:spAutoFit/>
          </a:bodyPr>
          <a:lstStyle/>
          <a:p>
            <a:r>
              <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●被評価者</a:t>
            </a:r>
            <a:r>
              <a:rPr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rPr>
              <a:t>の操作</a:t>
            </a:r>
            <a:endParaRPr kumimoji="1" lang="ja-JP" altLang="en-US" sz="16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sp>
        <p:nvSpPr>
          <p:cNvPr id="11" name="Google Shape;78;p5">
            <a:extLst>
              <a:ext uri="{FF2B5EF4-FFF2-40B4-BE49-F238E27FC236}">
                <a16:creationId xmlns:a16="http://schemas.microsoft.com/office/drawing/2014/main" id="{AEA3447E-7972-4E81-92BB-ABE67DC46F2C}"/>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2" name="Google Shape;77;p5">
            <a:extLst>
              <a:ext uri="{FF2B5EF4-FFF2-40B4-BE49-F238E27FC236}">
                <a16:creationId xmlns:a16="http://schemas.microsoft.com/office/drawing/2014/main" id="{3F29BFEE-6C52-490A-BB45-5ED2A27B7C8C}"/>
              </a:ext>
            </a:extLst>
          </p:cNvPr>
          <p:cNvSpPr txBox="1"/>
          <p:nvPr/>
        </p:nvSpPr>
        <p:spPr>
          <a:xfrm>
            <a:off x="547650" y="928746"/>
            <a:ext cx="11398544" cy="523180"/>
          </a:xfrm>
          <a:prstGeom prst="rect">
            <a:avLst/>
          </a:prstGeom>
          <a:noFill/>
          <a:ln>
            <a:noFill/>
          </a:ln>
        </p:spPr>
        <p:txBody>
          <a:bodyPr spcFirstLastPara="1" wrap="square" lIns="91425" tIns="45700" rIns="91425" bIns="45700" anchor="t" anchorCtr="0">
            <a:spAutoFit/>
          </a:bodyPr>
          <a:lstStyle/>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「スマートレビュー」は、評価制度をスムーズに運用するための評価ワークフロー機能です。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pPr lvl="0"/>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紙や</a:t>
            </a:r>
            <a:r>
              <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Excel</a:t>
            </a:r>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を使用する煩雑な評価制度をクラウド化することで、評価制度の効率的な運用が実現できます。</a:t>
            </a:r>
          </a:p>
        </p:txBody>
      </p:sp>
      <p:sp>
        <p:nvSpPr>
          <p:cNvPr id="14" name="正方形/長方形 13">
            <a:extLst>
              <a:ext uri="{FF2B5EF4-FFF2-40B4-BE49-F238E27FC236}">
                <a16:creationId xmlns:a16="http://schemas.microsoft.com/office/drawing/2014/main" id="{CEFF3DB2-6CD9-4C59-8486-5B1820850E48}"/>
              </a:ext>
            </a:extLst>
          </p:cNvPr>
          <p:cNvSpPr/>
          <p:nvPr/>
        </p:nvSpPr>
        <p:spPr>
          <a:xfrm>
            <a:off x="1227515" y="5425654"/>
            <a:ext cx="5198849" cy="707886"/>
          </a:xfrm>
          <a:prstGeom prst="rect">
            <a:avLst/>
          </a:prstGeom>
        </p:spPr>
        <p:txBody>
          <a:bodyPr wrap="square">
            <a:spAutoFit/>
          </a:bodyPr>
          <a:lstStyle/>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評価運用の効率化で社員面談時間が充実。</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a:p>
            <a:r>
              <a:rPr lang="ja-JP" altLang="en-US" sz="2000" b="1" dirty="0">
                <a:solidFill>
                  <a:schemeClr val="tx1">
                    <a:lumMod val="90000"/>
                    <a:lumOff val="10000"/>
                  </a:schemeClr>
                </a:solidFill>
                <a:latin typeface="メイリオ" panose="020B0604030504040204" pitchFamily="50" charset="-128"/>
                <a:ea typeface="メイリオ" panose="020B0604030504040204" pitchFamily="50" charset="-128"/>
              </a:rPr>
              <a:t>評価の「質」も向上！</a:t>
            </a:r>
            <a:endParaRPr lang="en-US" altLang="ja-JP" sz="2000" b="1"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F5A42919-8142-4BD1-8E82-02BF17194E7A}"/>
              </a:ext>
            </a:extLst>
          </p:cNvPr>
          <p:cNvPicPr>
            <a:picLocks noChangeAspect="1"/>
          </p:cNvPicPr>
          <p:nvPr/>
        </p:nvPicPr>
        <p:blipFill>
          <a:blip r:embed="rId2"/>
          <a:stretch>
            <a:fillRect/>
          </a:stretch>
        </p:blipFill>
        <p:spPr>
          <a:xfrm>
            <a:off x="7078027" y="1766507"/>
            <a:ext cx="4735890" cy="3970099"/>
          </a:xfrm>
          <a:prstGeom prst="rect">
            <a:avLst/>
          </a:prstGeom>
        </p:spPr>
      </p:pic>
      <p:sp>
        <p:nvSpPr>
          <p:cNvPr id="5" name="四角形: 角を丸くする 4">
            <a:extLst>
              <a:ext uri="{FF2B5EF4-FFF2-40B4-BE49-F238E27FC236}">
                <a16:creationId xmlns:a16="http://schemas.microsoft.com/office/drawing/2014/main" id="{5B5330B3-706F-4755-77AA-317174751127}"/>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2" name="Google Shape;76;p5">
            <a:extLst>
              <a:ext uri="{FF2B5EF4-FFF2-40B4-BE49-F238E27FC236}">
                <a16:creationId xmlns:a16="http://schemas.microsoft.com/office/drawing/2014/main" id="{939D118F-DCA1-65F5-6DC0-AB61F0D4FD4A}"/>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64001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452;p29">
            <a:extLst>
              <a:ext uri="{FF2B5EF4-FFF2-40B4-BE49-F238E27FC236}">
                <a16:creationId xmlns:a16="http://schemas.microsoft.com/office/drawing/2014/main" id="{09768312-4242-8B64-C885-48999C2C16B7}"/>
              </a:ext>
            </a:extLst>
          </p:cNvPr>
          <p:cNvSpPr/>
          <p:nvPr/>
        </p:nvSpPr>
        <p:spPr>
          <a:xfrm>
            <a:off x="4904332" y="1885068"/>
            <a:ext cx="6947897"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●閲覧できる評価者の範囲</a:t>
            </a:r>
          </a:p>
        </p:txBody>
      </p:sp>
      <p:sp>
        <p:nvSpPr>
          <p:cNvPr id="25" name="正方形/長方形 24">
            <a:extLst>
              <a:ext uri="{FF2B5EF4-FFF2-40B4-BE49-F238E27FC236}">
                <a16:creationId xmlns:a16="http://schemas.microsoft.com/office/drawing/2014/main" id="{F55983EB-03C7-DF19-648E-449ABEE70A6E}"/>
              </a:ext>
            </a:extLst>
          </p:cNvPr>
          <p:cNvSpPr/>
          <p:nvPr/>
        </p:nvSpPr>
        <p:spPr>
          <a:xfrm>
            <a:off x="4673286" y="2233186"/>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F267B02-B350-662E-1306-38B59989A993}"/>
              </a:ext>
            </a:extLst>
          </p:cNvPr>
          <p:cNvSpPr/>
          <p:nvPr/>
        </p:nvSpPr>
        <p:spPr>
          <a:xfrm>
            <a:off x="4711386" y="3312837"/>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CE3D1E43-EEC6-9C68-8E9A-093C3A6C7C52}"/>
              </a:ext>
            </a:extLst>
          </p:cNvPr>
          <p:cNvSpPr/>
          <p:nvPr/>
        </p:nvSpPr>
        <p:spPr>
          <a:xfrm>
            <a:off x="4711386" y="4431257"/>
            <a:ext cx="401559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閲覧権限あり</a:t>
            </a: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32" name="Google Shape;159;g125f8f40711_0_119">
            <a:extLst>
              <a:ext uri="{FF2B5EF4-FFF2-40B4-BE49-F238E27FC236}">
                <a16:creationId xmlns:a16="http://schemas.microsoft.com/office/drawing/2014/main" id="{B740536A-4DDB-40BE-A2F0-643A09F7E87E}"/>
              </a:ext>
            </a:extLst>
          </p:cNvPr>
          <p:cNvSpPr txBox="1"/>
          <p:nvPr/>
        </p:nvSpPr>
        <p:spPr>
          <a:xfrm>
            <a:off x="999061" y="1099079"/>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3" name="Google Shape;161;g125f8f40711_0_119">
            <a:extLst>
              <a:ext uri="{FF2B5EF4-FFF2-40B4-BE49-F238E27FC236}">
                <a16:creationId xmlns:a16="http://schemas.microsoft.com/office/drawing/2014/main" id="{28C80ED0-AE7E-4C26-BA65-F07C013A0F94}"/>
              </a:ext>
            </a:extLst>
          </p:cNvPr>
          <p:cNvPicPr preferRelativeResize="0"/>
          <p:nvPr/>
        </p:nvPicPr>
        <p:blipFill rotWithShape="1">
          <a:blip r:embed="rId2">
            <a:alphaModFix/>
          </a:blip>
          <a:srcRect/>
          <a:stretch/>
        </p:blipFill>
        <p:spPr>
          <a:xfrm>
            <a:off x="673950" y="1068763"/>
            <a:ext cx="335332" cy="338514"/>
          </a:xfrm>
          <a:prstGeom prst="rect">
            <a:avLst/>
          </a:prstGeom>
          <a:noFill/>
          <a:ln>
            <a:noFill/>
          </a:ln>
        </p:spPr>
      </p:pic>
      <p:sp>
        <p:nvSpPr>
          <p:cNvPr id="34" name="Google Shape;159;g125f8f40711_0_119">
            <a:extLst>
              <a:ext uri="{FF2B5EF4-FFF2-40B4-BE49-F238E27FC236}">
                <a16:creationId xmlns:a16="http://schemas.microsoft.com/office/drawing/2014/main" id="{7DF3FCA3-C8FC-4B90-9539-C9FDB66F1892}"/>
              </a:ext>
            </a:extLst>
          </p:cNvPr>
          <p:cNvSpPr txBox="1"/>
          <p:nvPr/>
        </p:nvSpPr>
        <p:spPr>
          <a:xfrm>
            <a:off x="1734057" y="1095451"/>
            <a:ext cx="8886600" cy="400069"/>
          </a:xfrm>
          <a:prstGeom prst="rect">
            <a:avLst/>
          </a:prstGeom>
          <a:noFill/>
          <a:ln>
            <a:noFill/>
          </a:ln>
        </p:spPr>
        <p:txBody>
          <a:bodyPr spcFirstLastPara="1" wrap="square" lIns="91425" tIns="45700" rIns="91425" bIns="45700" anchor="t" anchorCtr="0">
            <a:spAutoFit/>
          </a:bodyPr>
          <a:lstStyle/>
          <a:p>
            <a:pPr lvl="0"/>
            <a:r>
              <a:rPr lang="ja-JP" altLang="en-US" sz="1800" b="1" i="1" dirty="0">
                <a:solidFill>
                  <a:srgbClr val="C96F06"/>
                </a:solidFill>
                <a:latin typeface="Meiryo"/>
                <a:ea typeface="Meiryo"/>
                <a:cs typeface="Meiryo"/>
                <a:sym typeface="Meiryo"/>
              </a:rPr>
              <a:t>管理者によって制限されている場合があります</a:t>
            </a:r>
            <a:r>
              <a:rPr lang="ja-JP" altLang="en-US" sz="2000" b="1" i="1" dirty="0">
                <a:solidFill>
                  <a:srgbClr val="C96F06"/>
                </a:solidFill>
                <a:latin typeface="Meiryo"/>
                <a:ea typeface="Meiryo"/>
                <a:cs typeface="Meiryo"/>
                <a:sym typeface="Meiryo"/>
              </a:rPr>
              <a:t>　</a:t>
            </a:r>
            <a:r>
              <a:rPr lang="ja-JP" altLang="en-US" sz="2000" b="1" i="1" u="none" strike="noStrike" cap="none" dirty="0">
                <a:solidFill>
                  <a:srgbClr val="C96F06"/>
                </a:solidFill>
                <a:latin typeface="Meiryo"/>
                <a:ea typeface="Meiryo"/>
                <a:cs typeface="Meiryo"/>
                <a:sym typeface="Meiryo"/>
              </a:rPr>
              <a:t>　</a:t>
            </a:r>
            <a:endParaRPr lang="ja-JP" altLang="en-US" sz="1800" b="1" i="0" u="none" strike="noStrike" cap="none" dirty="0">
              <a:solidFill>
                <a:srgbClr val="C96F06"/>
              </a:solidFill>
              <a:latin typeface="Meiryo"/>
              <a:ea typeface="Meiryo"/>
              <a:cs typeface="Meiryo"/>
              <a:sym typeface="Meiryo"/>
            </a:endParaRPr>
          </a:p>
        </p:txBody>
      </p:sp>
      <p:sp>
        <p:nvSpPr>
          <p:cNvPr id="35" name="Google Shape;448;p29">
            <a:extLst>
              <a:ext uri="{FF2B5EF4-FFF2-40B4-BE49-F238E27FC236}">
                <a16:creationId xmlns:a16="http://schemas.microsoft.com/office/drawing/2014/main" id="{D37E6076-1ADC-4E0F-85F3-ACF5F0AB9A07}"/>
              </a:ext>
            </a:extLst>
          </p:cNvPr>
          <p:cNvSpPr/>
          <p:nvPr/>
        </p:nvSpPr>
        <p:spPr>
          <a:xfrm>
            <a:off x="407505" y="935906"/>
            <a:ext cx="11248580" cy="5366308"/>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36" name="Google Shape;160;g125f8f40711_0_119">
            <a:extLst>
              <a:ext uri="{FF2B5EF4-FFF2-40B4-BE49-F238E27FC236}">
                <a16:creationId xmlns:a16="http://schemas.microsoft.com/office/drawing/2014/main" id="{4591F7E7-312E-46FD-92E7-99F79A378CE1}"/>
              </a:ext>
            </a:extLst>
          </p:cNvPr>
          <p:cNvSpPr txBox="1"/>
          <p:nvPr/>
        </p:nvSpPr>
        <p:spPr>
          <a:xfrm>
            <a:off x="777600" y="1496357"/>
            <a:ext cx="10636800" cy="276959"/>
          </a:xfrm>
          <a:prstGeom prst="rect">
            <a:avLst/>
          </a:prstGeom>
          <a:noFill/>
          <a:ln>
            <a:noFill/>
          </a:ln>
        </p:spPr>
        <p:txBody>
          <a:bodyPr spcFirstLastPara="1" wrap="square" lIns="91425" tIns="45700" rIns="91425" bIns="45700" anchor="t" anchorCtr="0">
            <a:spAutoFit/>
          </a:bodyPr>
          <a:lstStyle/>
          <a:p>
            <a:pPr lvl="0"/>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管理者により機能・メニューの利用が制限されている場合、一部の画面表示が異なることがあります。</a:t>
            </a:r>
          </a:p>
        </p:txBody>
      </p:sp>
      <p:sp>
        <p:nvSpPr>
          <p:cNvPr id="37" name="Google Shape;452;p29">
            <a:extLst>
              <a:ext uri="{FF2B5EF4-FFF2-40B4-BE49-F238E27FC236}">
                <a16:creationId xmlns:a16="http://schemas.microsoft.com/office/drawing/2014/main" id="{F40A22E5-C83C-4D50-9DFD-D9E3E90E5D96}"/>
              </a:ext>
            </a:extLst>
          </p:cNvPr>
          <p:cNvSpPr/>
          <p:nvPr/>
        </p:nvSpPr>
        <p:spPr>
          <a:xfrm>
            <a:off x="732975" y="1885068"/>
            <a:ext cx="4001585"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●選択できる操作メニュー</a:t>
            </a:r>
          </a:p>
        </p:txBody>
      </p:sp>
      <p:sp>
        <p:nvSpPr>
          <p:cNvPr id="39" name="正方形/長方形 38">
            <a:extLst>
              <a:ext uri="{FF2B5EF4-FFF2-40B4-BE49-F238E27FC236}">
                <a16:creationId xmlns:a16="http://schemas.microsoft.com/office/drawing/2014/main" id="{A4B7D237-9515-4FDA-BBD0-A7A3C7059F28}"/>
              </a:ext>
            </a:extLst>
          </p:cNvPr>
          <p:cNvSpPr/>
          <p:nvPr/>
        </p:nvSpPr>
        <p:spPr>
          <a:xfrm>
            <a:off x="542694" y="2243110"/>
            <a:ext cx="299454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編集権限あり</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40" name="グループ化 39">
            <a:extLst>
              <a:ext uri="{FF2B5EF4-FFF2-40B4-BE49-F238E27FC236}">
                <a16:creationId xmlns:a16="http://schemas.microsoft.com/office/drawing/2014/main" id="{7C4F22E3-939E-499F-BAD6-C7ABFEB71D11}"/>
              </a:ext>
            </a:extLst>
          </p:cNvPr>
          <p:cNvGrpSpPr/>
          <p:nvPr/>
        </p:nvGrpSpPr>
        <p:grpSpPr>
          <a:xfrm>
            <a:off x="915462" y="2570415"/>
            <a:ext cx="2032000" cy="1306286"/>
            <a:chOff x="1384071" y="4466588"/>
            <a:chExt cx="2032000" cy="1306286"/>
          </a:xfrm>
        </p:grpSpPr>
        <p:grpSp>
          <p:nvGrpSpPr>
            <p:cNvPr id="41" name="グループ化 40">
              <a:extLst>
                <a:ext uri="{FF2B5EF4-FFF2-40B4-BE49-F238E27FC236}">
                  <a16:creationId xmlns:a16="http://schemas.microsoft.com/office/drawing/2014/main" id="{3BAA1785-D359-461D-BC90-E6ACCC26B090}"/>
                </a:ext>
              </a:extLst>
            </p:cNvPr>
            <p:cNvGrpSpPr/>
            <p:nvPr/>
          </p:nvGrpSpPr>
          <p:grpSpPr>
            <a:xfrm>
              <a:off x="1384071" y="4466588"/>
              <a:ext cx="2032000" cy="1306286"/>
              <a:chOff x="1506117" y="4853266"/>
              <a:chExt cx="2032000" cy="1306286"/>
            </a:xfrm>
          </p:grpSpPr>
          <p:pic>
            <p:nvPicPr>
              <p:cNvPr id="53" name="図 52">
                <a:extLst>
                  <a:ext uri="{FF2B5EF4-FFF2-40B4-BE49-F238E27FC236}">
                    <a16:creationId xmlns:a16="http://schemas.microsoft.com/office/drawing/2014/main" id="{1821B3FD-7C70-44A8-80E5-F688F849A6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117" y="4853266"/>
                <a:ext cx="2032000" cy="1306286"/>
              </a:xfrm>
              <a:prstGeom prst="rect">
                <a:avLst/>
              </a:prstGeom>
              <a:ln w="12700">
                <a:solidFill>
                  <a:schemeClr val="bg1">
                    <a:lumMod val="50000"/>
                  </a:schemeClr>
                </a:solidFill>
              </a:ln>
            </p:spPr>
          </p:pic>
          <p:pic>
            <p:nvPicPr>
              <p:cNvPr id="54" name="図 53">
                <a:extLst>
                  <a:ext uri="{FF2B5EF4-FFF2-40B4-BE49-F238E27FC236}">
                    <a16:creationId xmlns:a16="http://schemas.microsoft.com/office/drawing/2014/main" id="{FA942E5D-A881-4D04-AD20-57365041A2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3612" y="4941176"/>
                <a:ext cx="316929" cy="279253"/>
              </a:xfrm>
              <a:prstGeom prst="rect">
                <a:avLst/>
              </a:prstGeom>
            </p:spPr>
          </p:pic>
        </p:grpSp>
        <p:sp>
          <p:nvSpPr>
            <p:cNvPr id="52" name="正方形/長方形 51">
              <a:extLst>
                <a:ext uri="{FF2B5EF4-FFF2-40B4-BE49-F238E27FC236}">
                  <a16:creationId xmlns:a16="http://schemas.microsoft.com/office/drawing/2014/main" id="{56B0EAC4-7E7E-450F-BAEC-00D913581D3C}"/>
                </a:ext>
              </a:extLst>
            </p:cNvPr>
            <p:cNvSpPr/>
            <p:nvPr/>
          </p:nvSpPr>
          <p:spPr>
            <a:xfrm>
              <a:off x="3033726" y="4470687"/>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56" name="グループ化 55">
            <a:extLst>
              <a:ext uri="{FF2B5EF4-FFF2-40B4-BE49-F238E27FC236}">
                <a16:creationId xmlns:a16="http://schemas.microsoft.com/office/drawing/2014/main" id="{9179E028-CC52-48DF-8E20-F6B81759D517}"/>
              </a:ext>
            </a:extLst>
          </p:cNvPr>
          <p:cNvGrpSpPr/>
          <p:nvPr/>
        </p:nvGrpSpPr>
        <p:grpSpPr>
          <a:xfrm>
            <a:off x="526298" y="4063733"/>
            <a:ext cx="2500055" cy="1970894"/>
            <a:chOff x="584299" y="6592720"/>
            <a:chExt cx="2500055" cy="1970894"/>
          </a:xfrm>
        </p:grpSpPr>
        <p:sp>
          <p:nvSpPr>
            <p:cNvPr id="57" name="正方形/長方形 56">
              <a:extLst>
                <a:ext uri="{FF2B5EF4-FFF2-40B4-BE49-F238E27FC236}">
                  <a16:creationId xmlns:a16="http://schemas.microsoft.com/office/drawing/2014/main" id="{0DC9FF44-8052-408F-8E2F-1E3CDF7A29CD}"/>
                </a:ext>
              </a:extLst>
            </p:cNvPr>
            <p:cNvSpPr/>
            <p:nvPr/>
          </p:nvSpPr>
          <p:spPr>
            <a:xfrm>
              <a:off x="584299" y="6592720"/>
              <a:ext cx="18774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・イベント</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編集権限</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な</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grpSp>
          <p:nvGrpSpPr>
            <p:cNvPr id="58" name="グループ化 57">
              <a:extLst>
                <a:ext uri="{FF2B5EF4-FFF2-40B4-BE49-F238E27FC236}">
                  <a16:creationId xmlns:a16="http://schemas.microsoft.com/office/drawing/2014/main" id="{EF1F97DB-6EC7-43F3-A7CD-893FEEE3E470}"/>
                </a:ext>
              </a:extLst>
            </p:cNvPr>
            <p:cNvGrpSpPr/>
            <p:nvPr/>
          </p:nvGrpSpPr>
          <p:grpSpPr>
            <a:xfrm>
              <a:off x="821937" y="6916312"/>
              <a:ext cx="2262417" cy="1647302"/>
              <a:chOff x="8062966" y="5251797"/>
              <a:chExt cx="2262417" cy="1647302"/>
            </a:xfrm>
          </p:grpSpPr>
          <p:pic>
            <p:nvPicPr>
              <p:cNvPr id="59" name="図 58">
                <a:extLst>
                  <a:ext uri="{FF2B5EF4-FFF2-40B4-BE49-F238E27FC236}">
                    <a16:creationId xmlns:a16="http://schemas.microsoft.com/office/drawing/2014/main" id="{5A02A230-4A5D-485D-9E9D-19BC08D04B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0613" y="5251797"/>
                <a:ext cx="2032000" cy="1306286"/>
              </a:xfrm>
              <a:prstGeom prst="rect">
                <a:avLst/>
              </a:prstGeom>
              <a:ln w="12700">
                <a:solidFill>
                  <a:schemeClr val="bg1">
                    <a:lumMod val="50000"/>
                  </a:schemeClr>
                </a:solidFill>
              </a:ln>
            </p:spPr>
          </p:pic>
          <p:sp>
            <p:nvSpPr>
              <p:cNvPr id="60" name="テキスト ボックス 59">
                <a:extLst>
                  <a:ext uri="{FF2B5EF4-FFF2-40B4-BE49-F238E27FC236}">
                    <a16:creationId xmlns:a16="http://schemas.microsoft.com/office/drawing/2014/main" id="{4EED5785-FD2D-4294-8F7E-C0F1C4C8EBD1}"/>
                  </a:ext>
                </a:extLst>
              </p:cNvPr>
              <p:cNvSpPr txBox="1"/>
              <p:nvPr/>
            </p:nvSpPr>
            <p:spPr>
              <a:xfrm>
                <a:off x="8062966" y="6622100"/>
                <a:ext cx="226241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rPr>
                  <a:t>アイコンの表示なし</a:t>
                </a: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endParaRPr>
              </a:p>
            </p:txBody>
          </p:sp>
          <p:sp>
            <p:nvSpPr>
              <p:cNvPr id="61" name="正方形/長方形 60">
                <a:extLst>
                  <a:ext uri="{FF2B5EF4-FFF2-40B4-BE49-F238E27FC236}">
                    <a16:creationId xmlns:a16="http://schemas.microsoft.com/office/drawing/2014/main" id="{85C884AD-2EC7-4A2B-B252-3AE82E5FBB9B}"/>
                  </a:ext>
                </a:extLst>
              </p:cNvPr>
              <p:cNvSpPr/>
              <p:nvPr/>
            </p:nvSpPr>
            <p:spPr>
              <a:xfrm>
                <a:off x="9782205" y="5284500"/>
                <a:ext cx="359542" cy="406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chemeClr val="tx1">
                      <a:lumMod val="90000"/>
                      <a:lumOff val="10000"/>
                    </a:schemeClr>
                  </a:solidFill>
                  <a:effectLst/>
                  <a:uLnTx/>
                  <a:uFillTx/>
                  <a:latin typeface="Trebuchet MS" panose="020B0603020202020204"/>
                  <a:ea typeface="メイリオ" panose="020B0604030504040204" pitchFamily="50" charset="-128"/>
                  <a:cs typeface="+mn-cs"/>
                </a:endParaRPr>
              </a:p>
            </p:txBody>
          </p:sp>
        </p:grpSp>
      </p:grpSp>
      <p:sp>
        <p:nvSpPr>
          <p:cNvPr id="66" name="正方形/長方形 65">
            <a:extLst>
              <a:ext uri="{FF2B5EF4-FFF2-40B4-BE49-F238E27FC236}">
                <a16:creationId xmlns:a16="http://schemas.microsoft.com/office/drawing/2014/main" id="{5CA249B9-40DF-451B-93AF-226C723DF002}"/>
              </a:ext>
            </a:extLst>
          </p:cNvPr>
          <p:cNvSpPr/>
          <p:nvPr/>
        </p:nvSpPr>
        <p:spPr>
          <a:xfrm>
            <a:off x="8006884" y="2604898"/>
            <a:ext cx="934341" cy="298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772EEAD-CDEF-49FB-BF9D-A62B9AC2923B}"/>
              </a:ext>
            </a:extLst>
          </p:cNvPr>
          <p:cNvPicPr>
            <a:picLocks noChangeAspect="1"/>
          </p:cNvPicPr>
          <p:nvPr/>
        </p:nvPicPr>
        <p:blipFill rotWithShape="1">
          <a:blip r:embed="rId5"/>
          <a:srcRect l="68512" t="41856" r="28942" b="53249"/>
          <a:stretch/>
        </p:blipFill>
        <p:spPr>
          <a:xfrm>
            <a:off x="9363046" y="5733626"/>
            <a:ext cx="197852" cy="191593"/>
          </a:xfrm>
          <a:prstGeom prst="rect">
            <a:avLst/>
          </a:prstGeom>
        </p:spPr>
      </p:pic>
      <p:pic>
        <p:nvPicPr>
          <p:cNvPr id="3" name="図 2">
            <a:extLst>
              <a:ext uri="{FF2B5EF4-FFF2-40B4-BE49-F238E27FC236}">
                <a16:creationId xmlns:a16="http://schemas.microsoft.com/office/drawing/2014/main" id="{C166AC11-B25E-02EE-4899-915145CCD46B}"/>
              </a:ext>
            </a:extLst>
          </p:cNvPr>
          <p:cNvPicPr>
            <a:picLocks noChangeAspect="1"/>
          </p:cNvPicPr>
          <p:nvPr/>
        </p:nvPicPr>
        <p:blipFill>
          <a:blip r:embed="rId6"/>
          <a:stretch>
            <a:fillRect/>
          </a:stretch>
        </p:blipFill>
        <p:spPr>
          <a:xfrm>
            <a:off x="3139800" y="2189881"/>
            <a:ext cx="931279" cy="1826038"/>
          </a:xfrm>
          <a:prstGeom prst="rect">
            <a:avLst/>
          </a:prstGeom>
        </p:spPr>
      </p:pic>
      <p:grpSp>
        <p:nvGrpSpPr>
          <p:cNvPr id="4" name="グループ化 3">
            <a:extLst>
              <a:ext uri="{FF2B5EF4-FFF2-40B4-BE49-F238E27FC236}">
                <a16:creationId xmlns:a16="http://schemas.microsoft.com/office/drawing/2014/main" id="{919638D6-A73F-9F33-91B9-1AC27AE313DA}"/>
              </a:ext>
            </a:extLst>
          </p:cNvPr>
          <p:cNvGrpSpPr/>
          <p:nvPr/>
        </p:nvGrpSpPr>
        <p:grpSpPr>
          <a:xfrm>
            <a:off x="4822400" y="2549175"/>
            <a:ext cx="4364619" cy="411438"/>
            <a:chOff x="4855451" y="2549175"/>
            <a:chExt cx="4364619" cy="411438"/>
          </a:xfrm>
        </p:grpSpPr>
        <p:pic>
          <p:nvPicPr>
            <p:cNvPr id="5" name="図 4">
              <a:extLst>
                <a:ext uri="{FF2B5EF4-FFF2-40B4-BE49-F238E27FC236}">
                  <a16:creationId xmlns:a16="http://schemas.microsoft.com/office/drawing/2014/main" id="{2487193C-8786-C499-2D87-8FB21E104F98}"/>
                </a:ext>
              </a:extLst>
            </p:cNvPr>
            <p:cNvPicPr>
              <a:picLocks noChangeAspect="1"/>
            </p:cNvPicPr>
            <p:nvPr/>
          </p:nvPicPr>
          <p:blipFill>
            <a:blip r:embed="rId7"/>
            <a:stretch>
              <a:fillRect/>
            </a:stretch>
          </p:blipFill>
          <p:spPr>
            <a:xfrm>
              <a:off x="4855451" y="2549175"/>
              <a:ext cx="4323363" cy="411438"/>
            </a:xfrm>
            <a:prstGeom prst="rect">
              <a:avLst/>
            </a:prstGeom>
            <a:ln>
              <a:solidFill>
                <a:schemeClr val="bg1">
                  <a:lumMod val="85000"/>
                </a:schemeClr>
              </a:solidFill>
            </a:ln>
          </p:spPr>
        </p:pic>
        <p:sp>
          <p:nvSpPr>
            <p:cNvPr id="6" name="正方形/長方形 5">
              <a:extLst>
                <a:ext uri="{FF2B5EF4-FFF2-40B4-BE49-F238E27FC236}">
                  <a16:creationId xmlns:a16="http://schemas.microsoft.com/office/drawing/2014/main" id="{F34A8B55-7810-E48B-EBA1-7AF286E8B727}"/>
                </a:ext>
              </a:extLst>
            </p:cNvPr>
            <p:cNvSpPr/>
            <p:nvPr/>
          </p:nvSpPr>
          <p:spPr>
            <a:xfrm>
              <a:off x="8168641" y="2600253"/>
              <a:ext cx="1051429"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0" name="グループ化 9">
            <a:extLst>
              <a:ext uri="{FF2B5EF4-FFF2-40B4-BE49-F238E27FC236}">
                <a16:creationId xmlns:a16="http://schemas.microsoft.com/office/drawing/2014/main" id="{8396F772-51BB-4A5C-F721-A1AD6ECE6828}"/>
              </a:ext>
            </a:extLst>
          </p:cNvPr>
          <p:cNvGrpSpPr/>
          <p:nvPr/>
        </p:nvGrpSpPr>
        <p:grpSpPr>
          <a:xfrm>
            <a:off x="4821506" y="3641971"/>
            <a:ext cx="4509003" cy="375749"/>
            <a:chOff x="4834748" y="3624387"/>
            <a:chExt cx="4509003" cy="375749"/>
          </a:xfrm>
        </p:grpSpPr>
        <p:pic>
          <p:nvPicPr>
            <p:cNvPr id="11" name="図 10">
              <a:extLst>
                <a:ext uri="{FF2B5EF4-FFF2-40B4-BE49-F238E27FC236}">
                  <a16:creationId xmlns:a16="http://schemas.microsoft.com/office/drawing/2014/main" id="{5F7082EF-524F-73AA-CA0F-41C581320B04}"/>
                </a:ext>
              </a:extLst>
            </p:cNvPr>
            <p:cNvPicPr>
              <a:picLocks noChangeAspect="1"/>
            </p:cNvPicPr>
            <p:nvPr/>
          </p:nvPicPr>
          <p:blipFill>
            <a:blip r:embed="rId8"/>
            <a:stretch>
              <a:fillRect/>
            </a:stretch>
          </p:blipFill>
          <p:spPr>
            <a:xfrm>
              <a:off x="4834748" y="3624387"/>
              <a:ext cx="4509003" cy="375749"/>
            </a:xfrm>
            <a:prstGeom prst="rect">
              <a:avLst/>
            </a:prstGeom>
            <a:ln>
              <a:solidFill>
                <a:schemeClr val="bg1">
                  <a:lumMod val="85000"/>
                </a:schemeClr>
              </a:solidFill>
            </a:ln>
          </p:spPr>
        </p:pic>
        <p:sp>
          <p:nvSpPr>
            <p:cNvPr id="12" name="正方形/長方形 11">
              <a:extLst>
                <a:ext uri="{FF2B5EF4-FFF2-40B4-BE49-F238E27FC236}">
                  <a16:creationId xmlns:a16="http://schemas.microsoft.com/office/drawing/2014/main" id="{E7331024-697E-1FFB-6B7B-4403531FCA2F}"/>
                </a:ext>
              </a:extLst>
            </p:cNvPr>
            <p:cNvSpPr/>
            <p:nvPr/>
          </p:nvSpPr>
          <p:spPr>
            <a:xfrm>
              <a:off x="8168641" y="3660719"/>
              <a:ext cx="1038700" cy="3223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grpSp>
      <p:grpSp>
        <p:nvGrpSpPr>
          <p:cNvPr id="13" name="グループ化 12">
            <a:extLst>
              <a:ext uri="{FF2B5EF4-FFF2-40B4-BE49-F238E27FC236}">
                <a16:creationId xmlns:a16="http://schemas.microsoft.com/office/drawing/2014/main" id="{0B457374-3594-6BFF-DAEA-3886586149E5}"/>
              </a:ext>
            </a:extLst>
          </p:cNvPr>
          <p:cNvGrpSpPr/>
          <p:nvPr/>
        </p:nvGrpSpPr>
        <p:grpSpPr>
          <a:xfrm>
            <a:off x="4808151" y="4769652"/>
            <a:ext cx="6682118" cy="1336476"/>
            <a:chOff x="4812601" y="4769652"/>
            <a:chExt cx="6682118" cy="1336476"/>
          </a:xfrm>
        </p:grpSpPr>
        <p:pic>
          <p:nvPicPr>
            <p:cNvPr id="14" name="図 13">
              <a:extLst>
                <a:ext uri="{FF2B5EF4-FFF2-40B4-BE49-F238E27FC236}">
                  <a16:creationId xmlns:a16="http://schemas.microsoft.com/office/drawing/2014/main" id="{A11AF86D-4E80-EFB9-84A9-CC3313EBAEDC}"/>
                </a:ext>
              </a:extLst>
            </p:cNvPr>
            <p:cNvPicPr>
              <a:picLocks noChangeAspect="1"/>
            </p:cNvPicPr>
            <p:nvPr/>
          </p:nvPicPr>
          <p:blipFill>
            <a:blip r:embed="rId9"/>
            <a:stretch>
              <a:fillRect/>
            </a:stretch>
          </p:blipFill>
          <p:spPr>
            <a:xfrm>
              <a:off x="4812601" y="4769652"/>
              <a:ext cx="4352864" cy="375016"/>
            </a:xfrm>
            <a:prstGeom prst="rect">
              <a:avLst/>
            </a:prstGeom>
            <a:ln>
              <a:solidFill>
                <a:schemeClr val="bg1">
                  <a:lumMod val="85000"/>
                </a:schemeClr>
              </a:solidFill>
            </a:ln>
          </p:spPr>
        </p:pic>
        <p:sp>
          <p:nvSpPr>
            <p:cNvPr id="15" name="線吹き出し 1 (枠付き) 88">
              <a:extLst>
                <a:ext uri="{FF2B5EF4-FFF2-40B4-BE49-F238E27FC236}">
                  <a16:creationId xmlns:a16="http://schemas.microsoft.com/office/drawing/2014/main" id="{FEB6AE41-7C2C-B353-B2F6-2F4FF4BBBAB6}"/>
                </a:ext>
              </a:extLst>
            </p:cNvPr>
            <p:cNvSpPr/>
            <p:nvPr/>
          </p:nvSpPr>
          <p:spPr>
            <a:xfrm>
              <a:off x="9361609" y="4888338"/>
              <a:ext cx="2133110" cy="1217790"/>
            </a:xfrm>
            <a:prstGeom prst="borderCallout1">
              <a:avLst>
                <a:gd name="adj1" fmla="val 76667"/>
                <a:gd name="adj2" fmla="val -702"/>
                <a:gd name="adj3" fmla="val 46705"/>
                <a:gd name="adj4" fmla="val -18815"/>
              </a:avLst>
            </a:prstGeom>
            <a:solidFill>
              <a:schemeClr val="bg1"/>
            </a:solidFill>
            <a:ln w="28575" cap="flat" cmpd="sng" algn="ctr">
              <a:solidFill>
                <a:srgbClr val="FF0000"/>
              </a:solidFill>
              <a:prstDash val="solid"/>
            </a:ln>
            <a:effectLst/>
          </p:spPr>
          <p:txBody>
            <a:bodyPr rtlCol="0" anchor="ct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rPr>
                <a:t>閲覧できるメンバーの範囲が管理者の制限により異なります。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編集権限がある場合は、</a:t>
              </a:r>
              <a:br>
                <a:rPr kumimoji="0" lang="en-US" altLang="ja-JP"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br>
              <a:r>
                <a:rPr kumimoji="0" lang="ja-JP" altLang="en-US" sz="1200" kern="0">
                  <a:solidFill>
                    <a:schemeClr val="tx1">
                      <a:lumMod val="90000"/>
                      <a:lumOff val="10000"/>
                    </a:schemeClr>
                  </a:solidFill>
                  <a:latin typeface="メイリオ" panose="020B0604030504040204" pitchFamily="50" charset="-128"/>
                  <a:ea typeface="メイリオ" panose="020B0604030504040204" pitchFamily="50" charset="-128"/>
                  <a:sym typeface="Arial"/>
                </a:rPr>
                <a:t>　 マーク</a:t>
              </a:r>
              <a:r>
                <a:rPr kumimoji="0" lang="ja-JP" altLang="en-US" sz="1200" kern="0" dirty="0">
                  <a:solidFill>
                    <a:schemeClr val="tx1">
                      <a:lumMod val="90000"/>
                      <a:lumOff val="10000"/>
                    </a:schemeClr>
                  </a:solidFill>
                  <a:latin typeface="メイリオ" panose="020B0604030504040204" pitchFamily="50" charset="-128"/>
                  <a:ea typeface="メイリオ" panose="020B0604030504040204" pitchFamily="50" charset="-128"/>
                  <a:sym typeface="Arial"/>
                </a:rPr>
                <a:t>がつきます。</a:t>
              </a:r>
              <a:endParaRPr kumimoji="0" lang="en-US" altLang="ja-JP" sz="1200" b="0" i="0" u="none" strike="noStrike" kern="0" cap="none" spc="0" normalizeH="0" baseline="0" noProof="0" dirty="0">
                <a:ln>
                  <a:noFill/>
                </a:ln>
                <a:solidFill>
                  <a:schemeClr val="tx1">
                    <a:lumMod val="90000"/>
                    <a:lumOff val="10000"/>
                  </a:schemeClr>
                </a:solidFill>
                <a:effectLst/>
                <a:uLnTx/>
                <a:uFillTx/>
                <a:latin typeface="メイリオ" panose="020B0604030504040204" pitchFamily="50" charset="-128"/>
                <a:ea typeface="メイリオ" panose="020B0604030504040204" pitchFamily="50" charset="-128"/>
                <a:cs typeface="+mn-cs"/>
                <a:sym typeface="Arial"/>
              </a:endParaRPr>
            </a:p>
          </p:txBody>
        </p:sp>
        <p:grpSp>
          <p:nvGrpSpPr>
            <p:cNvPr id="16" name="グループ化 15">
              <a:extLst>
                <a:ext uri="{FF2B5EF4-FFF2-40B4-BE49-F238E27FC236}">
                  <a16:creationId xmlns:a16="http://schemas.microsoft.com/office/drawing/2014/main" id="{23356C3F-0A80-70C2-F9AD-0D4F90EAE366}"/>
                </a:ext>
              </a:extLst>
            </p:cNvPr>
            <p:cNvGrpSpPr/>
            <p:nvPr/>
          </p:nvGrpSpPr>
          <p:grpSpPr>
            <a:xfrm>
              <a:off x="7854846" y="4786366"/>
              <a:ext cx="1352495" cy="1214277"/>
              <a:chOff x="4775432" y="14143047"/>
              <a:chExt cx="1352495" cy="1214277"/>
            </a:xfrm>
          </p:grpSpPr>
          <p:sp>
            <p:nvSpPr>
              <p:cNvPr id="18" name="正方形/長方形 17">
                <a:extLst>
                  <a:ext uri="{FF2B5EF4-FFF2-40B4-BE49-F238E27FC236}">
                    <a16:creationId xmlns:a16="http://schemas.microsoft.com/office/drawing/2014/main" id="{20DB95EA-FC2F-EF9D-8716-3C9E973799F8}"/>
                  </a:ext>
                </a:extLst>
              </p:cNvPr>
              <p:cNvSpPr/>
              <p:nvPr/>
            </p:nvSpPr>
            <p:spPr>
              <a:xfrm>
                <a:off x="5089227" y="14143047"/>
                <a:ext cx="1038700" cy="383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Trebuchet MS" panose="020B0603020202020204"/>
                  <a:ea typeface="メイリオ" panose="020B0604030504040204" pitchFamily="50" charset="-128"/>
                  <a:cs typeface="+mn-cs"/>
                </a:endParaRPr>
              </a:p>
            </p:txBody>
          </p:sp>
          <p:pic>
            <p:nvPicPr>
              <p:cNvPr id="19" name="図 18">
                <a:extLst>
                  <a:ext uri="{FF2B5EF4-FFF2-40B4-BE49-F238E27FC236}">
                    <a16:creationId xmlns:a16="http://schemas.microsoft.com/office/drawing/2014/main" id="{0E27B730-2B10-CC55-2122-DB369C50C3E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775432" y="14442924"/>
                <a:ext cx="980768" cy="914400"/>
              </a:xfrm>
              <a:prstGeom prst="rect">
                <a:avLst/>
              </a:prstGeom>
              <a:ln w="28575">
                <a:solidFill>
                  <a:srgbClr val="FF0000"/>
                </a:solidFill>
              </a:ln>
            </p:spPr>
          </p:pic>
        </p:grpSp>
        <p:pic>
          <p:nvPicPr>
            <p:cNvPr id="17" name="図 16">
              <a:extLst>
                <a:ext uri="{FF2B5EF4-FFF2-40B4-BE49-F238E27FC236}">
                  <a16:creationId xmlns:a16="http://schemas.microsoft.com/office/drawing/2014/main" id="{797137F5-707B-8008-2935-BEC9CE83374D}"/>
                </a:ext>
              </a:extLst>
            </p:cNvPr>
            <p:cNvPicPr>
              <a:picLocks noChangeAspect="1"/>
            </p:cNvPicPr>
            <p:nvPr/>
          </p:nvPicPr>
          <p:blipFill rotWithShape="1">
            <a:blip r:embed="rId5"/>
            <a:srcRect l="68512" t="41856" r="28942" b="53249"/>
            <a:stretch/>
          </p:blipFill>
          <p:spPr>
            <a:xfrm>
              <a:off x="9588142" y="5757628"/>
              <a:ext cx="197852" cy="191593"/>
            </a:xfrm>
            <a:prstGeom prst="rect">
              <a:avLst/>
            </a:prstGeom>
            <a:ln>
              <a:solidFill>
                <a:schemeClr val="bg1">
                  <a:lumMod val="85000"/>
                </a:schemeClr>
              </a:solidFill>
            </a:ln>
          </p:spPr>
        </p:pic>
      </p:grpSp>
      <p:sp>
        <p:nvSpPr>
          <p:cNvPr id="9" name="Google Shape;78;p5">
            <a:extLst>
              <a:ext uri="{FF2B5EF4-FFF2-40B4-BE49-F238E27FC236}">
                <a16:creationId xmlns:a16="http://schemas.microsoft.com/office/drawing/2014/main" id="{0EFB2659-971A-31FA-3E4D-1180CF755E5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21" name="四角形: 角を丸くする 20">
            <a:extLst>
              <a:ext uri="{FF2B5EF4-FFF2-40B4-BE49-F238E27FC236}">
                <a16:creationId xmlns:a16="http://schemas.microsoft.com/office/drawing/2014/main" id="{86C54BED-50CD-141C-6973-45D99D09396D}"/>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8" name="Google Shape;76;p5">
            <a:extLst>
              <a:ext uri="{FF2B5EF4-FFF2-40B4-BE49-F238E27FC236}">
                <a16:creationId xmlns:a16="http://schemas.microsoft.com/office/drawing/2014/main" id="{E0E2509C-8C33-1813-5DC7-457A30A03428}"/>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73544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56;g125f8f40711_0_119">
            <a:extLst>
              <a:ext uri="{FF2B5EF4-FFF2-40B4-BE49-F238E27FC236}">
                <a16:creationId xmlns:a16="http://schemas.microsoft.com/office/drawing/2014/main" id="{E9C17234-8281-4C62-AEA2-B367149956C8}"/>
              </a:ext>
            </a:extLst>
          </p:cNvPr>
          <p:cNvSpPr txBox="1"/>
          <p:nvPr/>
        </p:nvSpPr>
        <p:spPr>
          <a:xfrm>
            <a:off x="745499" y="1186083"/>
            <a:ext cx="10202134" cy="523180"/>
          </a:xfrm>
          <a:prstGeom prst="rect">
            <a:avLst/>
          </a:prstGeom>
          <a:noFill/>
          <a:ln>
            <a:noFill/>
          </a:ln>
        </p:spPr>
        <p:txBody>
          <a:bodyPr spcFirstLastPara="1" wrap="square" lIns="91425" tIns="45700" rIns="91425" bIns="45700" anchor="t" anchorCtr="0">
            <a:spAutoFit/>
          </a:bodyPr>
          <a:lstStyle/>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rPr>
              <a:t>以下は、スマートレビューを使用した評価フローの一例です。</a:t>
            </a:r>
            <a:endParaRPr lang="en-US" altLang="ja-JP"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a:p>
            <a:r>
              <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rPr>
              <a:t>本項では、対象者（被評価者）が目標入力を実施後、一次評価者が目標承認を実施するワークフローを例に作成しております。</a:t>
            </a:r>
            <a:endParaRPr lang="ja-JP" altLang="en-US" sz="1400" dirty="0">
              <a:solidFill>
                <a:schemeClr val="tx1">
                  <a:lumMod val="90000"/>
                  <a:lumOff val="10000"/>
                </a:schemeClr>
              </a:solidFill>
              <a:latin typeface="メイリオ" panose="020B0604030504040204" pitchFamily="50" charset="-128"/>
              <a:ea typeface="メイリオ" panose="020B0604030504040204" pitchFamily="50" charset="-128"/>
              <a:cs typeface="Meiryo"/>
              <a:sym typeface="Meiryo"/>
            </a:endParaRPr>
          </a:p>
        </p:txBody>
      </p:sp>
      <p:sp>
        <p:nvSpPr>
          <p:cNvPr id="6" name="Google Shape;78;p5">
            <a:extLst>
              <a:ext uri="{FF2B5EF4-FFF2-40B4-BE49-F238E27FC236}">
                <a16:creationId xmlns:a16="http://schemas.microsoft.com/office/drawing/2014/main" id="{8668985D-A401-C3F1-DD80-497DA2C14D12}"/>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i="0" u="none" strike="noStrike" cap="none" dirty="0">
                <a:solidFill>
                  <a:schemeClr val="tx1">
                    <a:lumMod val="90000"/>
                    <a:lumOff val="10000"/>
                  </a:schemeClr>
                </a:solidFill>
                <a:latin typeface="Meiryo"/>
                <a:ea typeface="Meiryo"/>
                <a:cs typeface="Meiryo"/>
                <a:sym typeface="Meiryo"/>
              </a:rPr>
              <a:t>1. </a:t>
            </a:r>
            <a:r>
              <a:rPr lang="ja-JP" altLang="en-US" sz="1400" b="1" i="0" u="none" strike="noStrike" cap="none" dirty="0">
                <a:solidFill>
                  <a:schemeClr val="tx1">
                    <a:lumMod val="90000"/>
                    <a:lumOff val="10000"/>
                  </a:schemeClr>
                </a:solidFill>
                <a:latin typeface="Meiryo"/>
                <a:ea typeface="Meiryo"/>
                <a:cs typeface="Meiryo"/>
                <a:sym typeface="Meiryo"/>
              </a:rPr>
              <a:t>スマートレビューと</a:t>
            </a:r>
            <a:r>
              <a:rPr lang="en-US" sz="1400" b="1" i="0" u="none" strike="noStrike" cap="none" dirty="0">
                <a:solidFill>
                  <a:schemeClr val="tx1">
                    <a:lumMod val="90000"/>
                    <a:lumOff val="10000"/>
                  </a:schemeClr>
                </a:solidFill>
                <a:latin typeface="Meiryo"/>
                <a:ea typeface="Meiryo"/>
                <a:cs typeface="Meiryo"/>
                <a:sym typeface="Meiryo"/>
              </a:rPr>
              <a:t>は</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8" name="Google Shape;203;g125f8f40711_0_141">
            <a:extLst>
              <a:ext uri="{FF2B5EF4-FFF2-40B4-BE49-F238E27FC236}">
                <a16:creationId xmlns:a16="http://schemas.microsoft.com/office/drawing/2014/main" id="{3234B543-15B4-C380-2DC7-B9EA2067678D}"/>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1-1</a:t>
            </a:r>
            <a:r>
              <a:rPr lang="en-US" altLang="ja-JP" sz="1600" b="1">
                <a:solidFill>
                  <a:schemeClr val="tx1">
                    <a:lumMod val="90000"/>
                    <a:lumOff val="10000"/>
                  </a:schemeClr>
                </a:solidFill>
                <a:latin typeface="Meiryo"/>
                <a:ea typeface="Meiryo"/>
                <a:cs typeface="Meiryo"/>
                <a:sym typeface="Meiryo"/>
              </a:rPr>
              <a:t>. </a:t>
            </a:r>
            <a:r>
              <a:rPr lang="ja-JP" altLang="en-US" sz="1600" b="1">
                <a:solidFill>
                  <a:schemeClr val="tx1">
                    <a:lumMod val="90000"/>
                    <a:lumOff val="10000"/>
                  </a:schemeClr>
                </a:solidFill>
                <a:latin typeface="Meiryo"/>
                <a:ea typeface="Meiryo"/>
                <a:cs typeface="Meiryo"/>
                <a:sym typeface="Meiryo"/>
              </a:rPr>
              <a:t>評価概要</a:t>
            </a:r>
            <a:endParaRPr lang="ja-JP" altLang="en-US" sz="1600" b="1" dirty="0">
              <a:solidFill>
                <a:schemeClr val="tx1">
                  <a:lumMod val="90000"/>
                  <a:lumOff val="10000"/>
                </a:schemeClr>
              </a:solidFill>
              <a:latin typeface="Meiryo"/>
              <a:ea typeface="Meiryo"/>
              <a:cs typeface="Meiryo"/>
              <a:sym typeface="Meiryo"/>
            </a:endParaRPr>
          </a:p>
        </p:txBody>
      </p:sp>
      <p:sp>
        <p:nvSpPr>
          <p:cNvPr id="13" name="四角形: 角を丸くする 12">
            <a:extLst>
              <a:ext uri="{FF2B5EF4-FFF2-40B4-BE49-F238E27FC236}">
                <a16:creationId xmlns:a16="http://schemas.microsoft.com/office/drawing/2014/main" id="{243BD435-C63A-64CC-1E88-B2589CF53865}"/>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FD7602DE-D65F-103B-4EA3-ABA404E9AA7D}"/>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grpSp>
        <p:nvGrpSpPr>
          <p:cNvPr id="69" name="グループ化 68">
            <a:extLst>
              <a:ext uri="{FF2B5EF4-FFF2-40B4-BE49-F238E27FC236}">
                <a16:creationId xmlns:a16="http://schemas.microsoft.com/office/drawing/2014/main" id="{7AFF60D6-DD60-4028-19CE-E364E95524F1}"/>
              </a:ext>
            </a:extLst>
          </p:cNvPr>
          <p:cNvGrpSpPr/>
          <p:nvPr/>
        </p:nvGrpSpPr>
        <p:grpSpPr>
          <a:xfrm>
            <a:off x="685928" y="2304156"/>
            <a:ext cx="10571479" cy="4469250"/>
            <a:chOff x="39269" y="1561571"/>
            <a:chExt cx="12152731" cy="5248890"/>
          </a:xfrm>
        </p:grpSpPr>
        <p:sp>
          <p:nvSpPr>
            <p:cNvPr id="41" name="正方形/長方形 40">
              <a:extLst>
                <a:ext uri="{FF2B5EF4-FFF2-40B4-BE49-F238E27FC236}">
                  <a16:creationId xmlns:a16="http://schemas.microsoft.com/office/drawing/2014/main" id="{C2A89440-CA03-BFDB-F1FD-066619CD102B}"/>
                </a:ext>
              </a:extLst>
            </p:cNvPr>
            <p:cNvSpPr/>
            <p:nvPr/>
          </p:nvSpPr>
          <p:spPr>
            <a:xfrm>
              <a:off x="39269" y="4723465"/>
              <a:ext cx="12109752" cy="20869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4BD8FB59-CB9E-4F87-5AF5-4BCBE605FAE7}"/>
                </a:ext>
              </a:extLst>
            </p:cNvPr>
            <p:cNvSpPr/>
            <p:nvPr/>
          </p:nvSpPr>
          <p:spPr>
            <a:xfrm>
              <a:off x="79471" y="1753745"/>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被評価者</a:t>
              </a:r>
            </a:p>
          </p:txBody>
        </p:sp>
        <p:sp>
          <p:nvSpPr>
            <p:cNvPr id="43" name="四角形: 角を丸くする 42">
              <a:extLst>
                <a:ext uri="{FF2B5EF4-FFF2-40B4-BE49-F238E27FC236}">
                  <a16:creationId xmlns:a16="http://schemas.microsoft.com/office/drawing/2014/main" id="{A9EE747C-1924-444D-9C23-E5A65FC63D3D}"/>
                </a:ext>
              </a:extLst>
            </p:cNvPr>
            <p:cNvSpPr/>
            <p:nvPr/>
          </p:nvSpPr>
          <p:spPr>
            <a:xfrm>
              <a:off x="86014" y="2759082"/>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一次評価者</a:t>
              </a:r>
            </a:p>
          </p:txBody>
        </p:sp>
        <p:sp>
          <p:nvSpPr>
            <p:cNvPr id="44" name="四角形: 角を丸くする 43">
              <a:extLst>
                <a:ext uri="{FF2B5EF4-FFF2-40B4-BE49-F238E27FC236}">
                  <a16:creationId xmlns:a16="http://schemas.microsoft.com/office/drawing/2014/main" id="{6AF3883C-A879-AF53-A498-6D92CB537F17}"/>
                </a:ext>
              </a:extLst>
            </p:cNvPr>
            <p:cNvSpPr/>
            <p:nvPr/>
          </p:nvSpPr>
          <p:spPr>
            <a:xfrm>
              <a:off x="86014" y="3764419"/>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kumimoji="1" lang="en-US" altLang="ja-JP" sz="1000" dirty="0">
                <a:solidFill>
                  <a:schemeClr val="tx1">
                    <a:lumMod val="75000"/>
                    <a:lumOff val="25000"/>
                  </a:schemeClr>
                </a:solidFill>
              </a:endParaRPr>
            </a:p>
            <a:p>
              <a:pPr algn="ctr"/>
              <a:r>
                <a:rPr lang="ja-JP" altLang="en-US" sz="1000" dirty="0">
                  <a:solidFill>
                    <a:schemeClr val="tx1">
                      <a:lumMod val="75000"/>
                      <a:lumOff val="25000"/>
                    </a:schemeClr>
                  </a:solidFill>
                </a:rPr>
                <a:t>者</a:t>
              </a:r>
              <a:endParaRPr kumimoji="1" lang="ja-JP" altLang="en-US" sz="1000" dirty="0">
                <a:solidFill>
                  <a:schemeClr val="tx1">
                    <a:lumMod val="75000"/>
                    <a:lumOff val="25000"/>
                  </a:schemeClr>
                </a:solidFill>
              </a:endParaRPr>
            </a:p>
          </p:txBody>
        </p:sp>
        <p:sp>
          <p:nvSpPr>
            <p:cNvPr id="45" name="四角形: 角を丸くする 44">
              <a:extLst>
                <a:ext uri="{FF2B5EF4-FFF2-40B4-BE49-F238E27FC236}">
                  <a16:creationId xmlns:a16="http://schemas.microsoft.com/office/drawing/2014/main" id="{03A2A4BC-2A5B-82DF-4098-DA7A15F7EEDD}"/>
                </a:ext>
              </a:extLst>
            </p:cNvPr>
            <p:cNvSpPr/>
            <p:nvPr/>
          </p:nvSpPr>
          <p:spPr>
            <a:xfrm>
              <a:off x="79471" y="4769756"/>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人事</a:t>
              </a:r>
            </a:p>
          </p:txBody>
        </p:sp>
        <p:sp>
          <p:nvSpPr>
            <p:cNvPr id="46" name="四角形: 角を丸くする 45">
              <a:extLst>
                <a:ext uri="{FF2B5EF4-FFF2-40B4-BE49-F238E27FC236}">
                  <a16:creationId xmlns:a16="http://schemas.microsoft.com/office/drawing/2014/main" id="{651DB880-3EA1-8FF3-EF70-A68D9B4E34D2}"/>
                </a:ext>
              </a:extLst>
            </p:cNvPr>
            <p:cNvSpPr/>
            <p:nvPr/>
          </p:nvSpPr>
          <p:spPr>
            <a:xfrm>
              <a:off x="79471" y="5775093"/>
              <a:ext cx="359028" cy="916275"/>
            </a:xfrm>
            <a:prstGeom prst="roundRect">
              <a:avLst/>
            </a:prstGeom>
            <a:solidFill>
              <a:srgbClr val="FFC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経営会議</a:t>
              </a:r>
            </a:p>
          </p:txBody>
        </p:sp>
        <p:sp>
          <p:nvSpPr>
            <p:cNvPr id="47" name="テキスト ボックス 46">
              <a:extLst>
                <a:ext uri="{FF2B5EF4-FFF2-40B4-BE49-F238E27FC236}">
                  <a16:creationId xmlns:a16="http://schemas.microsoft.com/office/drawing/2014/main" id="{7AB8799D-DDF2-64F5-0377-09AE2900A88F}"/>
                </a:ext>
              </a:extLst>
            </p:cNvPr>
            <p:cNvSpPr txBox="1"/>
            <p:nvPr/>
          </p:nvSpPr>
          <p:spPr>
            <a:xfrm>
              <a:off x="428514" y="1566527"/>
              <a:ext cx="2972108"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目標設定</a:t>
              </a:r>
            </a:p>
          </p:txBody>
        </p:sp>
        <p:sp>
          <p:nvSpPr>
            <p:cNvPr id="48" name="テキスト ボックス 47">
              <a:extLst>
                <a:ext uri="{FF2B5EF4-FFF2-40B4-BE49-F238E27FC236}">
                  <a16:creationId xmlns:a16="http://schemas.microsoft.com/office/drawing/2014/main" id="{9C0BADDA-C8EE-6113-AC1D-7A0CC7AAFEEA}"/>
                </a:ext>
              </a:extLst>
            </p:cNvPr>
            <p:cNvSpPr txBox="1"/>
            <p:nvPr/>
          </p:nvSpPr>
          <p:spPr>
            <a:xfrm>
              <a:off x="3417152" y="1566526"/>
              <a:ext cx="6020676" cy="307778"/>
            </a:xfrm>
            <a:prstGeom prst="rect">
              <a:avLst/>
            </a:prstGeom>
            <a:noFill/>
          </p:spPr>
          <p:txBody>
            <a:bodyPr wrap="square" rtlCol="0">
              <a:spAutoFit/>
            </a:bodyPr>
            <a:lstStyle/>
            <a:p>
              <a:pPr algn="ctr"/>
              <a:r>
                <a:rPr lang="ja-JP" altLang="en-US" sz="1400" dirty="0">
                  <a:solidFill>
                    <a:schemeClr val="tx1">
                      <a:lumMod val="75000"/>
                      <a:lumOff val="25000"/>
                    </a:schemeClr>
                  </a:solidFill>
                </a:rPr>
                <a:t>期末評価</a:t>
              </a:r>
              <a:endParaRPr kumimoji="1" lang="ja-JP" altLang="en-US" sz="1400" dirty="0">
                <a:solidFill>
                  <a:schemeClr val="tx1">
                    <a:lumMod val="75000"/>
                    <a:lumOff val="25000"/>
                  </a:schemeClr>
                </a:solidFill>
              </a:endParaRPr>
            </a:p>
          </p:txBody>
        </p:sp>
        <p:cxnSp>
          <p:nvCxnSpPr>
            <p:cNvPr id="49" name="直線コネクタ 48">
              <a:extLst>
                <a:ext uri="{FF2B5EF4-FFF2-40B4-BE49-F238E27FC236}">
                  <a16:creationId xmlns:a16="http://schemas.microsoft.com/office/drawing/2014/main" id="{ED9D994C-D0EB-547B-D906-30737B599AA4}"/>
                </a:ext>
              </a:extLst>
            </p:cNvPr>
            <p:cNvCxnSpPr>
              <a:cxnSpLocks/>
            </p:cNvCxnSpPr>
            <p:nvPr/>
          </p:nvCxnSpPr>
          <p:spPr>
            <a:xfrm>
              <a:off x="3400622" y="1774780"/>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50" name="正方形/長方形 49">
              <a:extLst>
                <a:ext uri="{FF2B5EF4-FFF2-40B4-BE49-F238E27FC236}">
                  <a16:creationId xmlns:a16="http://schemas.microsoft.com/office/drawing/2014/main" id="{11D7E446-1DFD-A03D-D42C-FB3706DFA858}"/>
                </a:ext>
              </a:extLst>
            </p:cNvPr>
            <p:cNvSpPr/>
            <p:nvPr/>
          </p:nvSpPr>
          <p:spPr>
            <a:xfrm>
              <a:off x="753586"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目標設定</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1" name="正方形/長方形 50">
              <a:extLst>
                <a:ext uri="{FF2B5EF4-FFF2-40B4-BE49-F238E27FC236}">
                  <a16:creationId xmlns:a16="http://schemas.microsoft.com/office/drawing/2014/main" id="{4B345DCA-A15C-5C65-B7D1-E9E4ACEECFD2}"/>
                </a:ext>
              </a:extLst>
            </p:cNvPr>
            <p:cNvSpPr/>
            <p:nvPr/>
          </p:nvSpPr>
          <p:spPr>
            <a:xfrm>
              <a:off x="1843147"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目標</a:t>
              </a:r>
              <a:r>
                <a:rPr lang="ja-JP" altLang="en-US" sz="1000" dirty="0">
                  <a:solidFill>
                    <a:schemeClr val="tx1">
                      <a:lumMod val="75000"/>
                      <a:lumOff val="25000"/>
                    </a:schemeClr>
                  </a:solidFill>
                </a:rPr>
                <a:t>承認</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2" name="正方形/長方形 51">
              <a:extLst>
                <a:ext uri="{FF2B5EF4-FFF2-40B4-BE49-F238E27FC236}">
                  <a16:creationId xmlns:a16="http://schemas.microsoft.com/office/drawing/2014/main" id="{84178C8E-48B8-A08C-CE02-67DD27D45B37}"/>
                </a:ext>
              </a:extLst>
            </p:cNvPr>
            <p:cNvSpPr/>
            <p:nvPr/>
          </p:nvSpPr>
          <p:spPr>
            <a:xfrm>
              <a:off x="3582212" y="1920298"/>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自己評価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3" name="正方形/長方形 52">
              <a:extLst>
                <a:ext uri="{FF2B5EF4-FFF2-40B4-BE49-F238E27FC236}">
                  <a16:creationId xmlns:a16="http://schemas.microsoft.com/office/drawing/2014/main" id="{49EEAA38-1620-EDC6-62C2-F0A87443AAB3}"/>
                </a:ext>
              </a:extLst>
            </p:cNvPr>
            <p:cNvSpPr/>
            <p:nvPr/>
          </p:nvSpPr>
          <p:spPr>
            <a:xfrm>
              <a:off x="4671773" y="2923710"/>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一次評価</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4" name="正方形/長方形 53">
              <a:extLst>
                <a:ext uri="{FF2B5EF4-FFF2-40B4-BE49-F238E27FC236}">
                  <a16:creationId xmlns:a16="http://schemas.microsoft.com/office/drawing/2014/main" id="{2580F6DF-FFD2-0206-5C54-F29E006BEF28}"/>
                </a:ext>
              </a:extLst>
            </p:cNvPr>
            <p:cNvSpPr/>
            <p:nvPr/>
          </p:nvSpPr>
          <p:spPr>
            <a:xfrm>
              <a:off x="5747502" y="3927122"/>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二次評価</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5" name="正方形/長方形 54">
              <a:extLst>
                <a:ext uri="{FF2B5EF4-FFF2-40B4-BE49-F238E27FC236}">
                  <a16:creationId xmlns:a16="http://schemas.microsoft.com/office/drawing/2014/main" id="{514C72C2-C8DC-EAEC-8AD2-165AF3A141BF}"/>
                </a:ext>
              </a:extLst>
            </p:cNvPr>
            <p:cNvSpPr/>
            <p:nvPr/>
          </p:nvSpPr>
          <p:spPr>
            <a:xfrm>
              <a:off x="6833352" y="601638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評価調整</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6" name="正方形/長方形 55">
              <a:extLst>
                <a:ext uri="{FF2B5EF4-FFF2-40B4-BE49-F238E27FC236}">
                  <a16:creationId xmlns:a16="http://schemas.microsoft.com/office/drawing/2014/main" id="{1E4C2136-5EF5-9C81-BEE5-330D87C4A803}"/>
                </a:ext>
              </a:extLst>
            </p:cNvPr>
            <p:cNvSpPr/>
            <p:nvPr/>
          </p:nvSpPr>
          <p:spPr>
            <a:xfrm>
              <a:off x="7904611" y="4936309"/>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評価確定</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7" name="正方形/長方形 56">
              <a:extLst>
                <a:ext uri="{FF2B5EF4-FFF2-40B4-BE49-F238E27FC236}">
                  <a16:creationId xmlns:a16="http://schemas.microsoft.com/office/drawing/2014/main" id="{2C97589E-906E-C589-7B0B-082E54896FF4}"/>
                </a:ext>
              </a:extLst>
            </p:cNvPr>
            <p:cNvSpPr/>
            <p:nvPr/>
          </p:nvSpPr>
          <p:spPr>
            <a:xfrm>
              <a:off x="9604707" y="2897481"/>
              <a:ext cx="1391534" cy="1612795"/>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lumMod val="75000"/>
                      <a:lumOff val="25000"/>
                    </a:schemeClr>
                  </a:solidFill>
                </a:rPr>
                <a:t>決定内容通知</a:t>
              </a:r>
              <a:endParaRPr kumimoji="1"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sp>
          <p:nvSpPr>
            <p:cNvPr id="58" name="正方形/長方形 57">
              <a:extLst>
                <a:ext uri="{FF2B5EF4-FFF2-40B4-BE49-F238E27FC236}">
                  <a16:creationId xmlns:a16="http://schemas.microsoft.com/office/drawing/2014/main" id="{DF0B0150-B387-4D73-F905-1246F5E07912}"/>
                </a:ext>
              </a:extLst>
            </p:cNvPr>
            <p:cNvSpPr/>
            <p:nvPr/>
          </p:nvSpPr>
          <p:spPr>
            <a:xfrm>
              <a:off x="10693330" y="1844324"/>
              <a:ext cx="1391534" cy="583168"/>
            </a:xfrm>
            <a:prstGeom prst="rect">
              <a:avLst/>
            </a:prstGeom>
            <a:solidFill>
              <a:schemeClr val="bg1"/>
            </a:solidFill>
            <a:ln w="25400" cmpd="dbl">
              <a:solidFill>
                <a:srgbClr val="FFC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75000"/>
                      <a:lumOff val="25000"/>
                    </a:schemeClr>
                  </a:solidFill>
                </a:rPr>
                <a:t>フィードバック</a:t>
              </a:r>
              <a:endParaRPr lang="en-US" altLang="ja-JP" sz="1000" dirty="0">
                <a:solidFill>
                  <a:schemeClr val="tx1">
                    <a:lumMod val="75000"/>
                    <a:lumOff val="25000"/>
                  </a:schemeClr>
                </a:solidFill>
              </a:endParaRPr>
            </a:p>
            <a:p>
              <a:pPr algn="ctr"/>
              <a:r>
                <a:rPr lang="en-US" altLang="ja-JP" sz="1000" dirty="0">
                  <a:solidFill>
                    <a:schemeClr val="tx1">
                      <a:lumMod val="75000"/>
                      <a:lumOff val="25000"/>
                    </a:schemeClr>
                  </a:solidFill>
                </a:rPr>
                <a:t>mm/dd ~ mm/dd</a:t>
              </a:r>
              <a:endParaRPr kumimoji="1" lang="ja-JP" altLang="en-US" sz="1000" dirty="0">
                <a:solidFill>
                  <a:schemeClr val="tx1">
                    <a:lumMod val="75000"/>
                    <a:lumOff val="25000"/>
                  </a:schemeClr>
                </a:solidFill>
              </a:endParaRPr>
            </a:p>
          </p:txBody>
        </p:sp>
        <p:cxnSp>
          <p:nvCxnSpPr>
            <p:cNvPr id="59" name="直線コネクタ 58">
              <a:extLst>
                <a:ext uri="{FF2B5EF4-FFF2-40B4-BE49-F238E27FC236}">
                  <a16:creationId xmlns:a16="http://schemas.microsoft.com/office/drawing/2014/main" id="{561FC6D7-7B55-1E14-2931-DF9452ADF76C}"/>
                </a:ext>
              </a:extLst>
            </p:cNvPr>
            <p:cNvCxnSpPr>
              <a:cxnSpLocks/>
            </p:cNvCxnSpPr>
            <p:nvPr/>
          </p:nvCxnSpPr>
          <p:spPr>
            <a:xfrm>
              <a:off x="9421299" y="1778234"/>
              <a:ext cx="16529" cy="4849262"/>
            </a:xfrm>
            <a:prstGeom prst="line">
              <a:avLst/>
            </a:prstGeom>
            <a:ln>
              <a:solidFill>
                <a:srgbClr val="FFCD34"/>
              </a:solidFill>
              <a:prstDash val="sysDot"/>
            </a:ln>
          </p:spPr>
          <p:style>
            <a:lnRef idx="3">
              <a:schemeClr val="accent4"/>
            </a:lnRef>
            <a:fillRef idx="0">
              <a:schemeClr val="accent4"/>
            </a:fillRef>
            <a:effectRef idx="2">
              <a:schemeClr val="accent4"/>
            </a:effectRef>
            <a:fontRef idx="minor">
              <a:schemeClr val="tx1"/>
            </a:fontRef>
          </p:style>
        </p:cxnSp>
        <p:sp>
          <p:nvSpPr>
            <p:cNvPr id="60" name="テキスト ボックス 59">
              <a:extLst>
                <a:ext uri="{FF2B5EF4-FFF2-40B4-BE49-F238E27FC236}">
                  <a16:creationId xmlns:a16="http://schemas.microsoft.com/office/drawing/2014/main" id="{B79C014D-23B1-8D56-9652-B63F66167BB3}"/>
                </a:ext>
              </a:extLst>
            </p:cNvPr>
            <p:cNvSpPr txBox="1"/>
            <p:nvPr/>
          </p:nvSpPr>
          <p:spPr>
            <a:xfrm>
              <a:off x="9421298" y="1561571"/>
              <a:ext cx="2770702" cy="307778"/>
            </a:xfrm>
            <a:prstGeom prst="rect">
              <a:avLst/>
            </a:prstGeom>
            <a:noFill/>
          </p:spPr>
          <p:txBody>
            <a:bodyPr wrap="square" rtlCol="0">
              <a:spAutoFit/>
            </a:bodyPr>
            <a:lstStyle/>
            <a:p>
              <a:pPr algn="ctr"/>
              <a:r>
                <a:rPr kumimoji="1" lang="ja-JP" altLang="en-US" sz="1400" dirty="0">
                  <a:solidFill>
                    <a:schemeClr val="tx1">
                      <a:lumMod val="75000"/>
                      <a:lumOff val="25000"/>
                    </a:schemeClr>
                  </a:solidFill>
                </a:rPr>
                <a:t>フィードバック</a:t>
              </a:r>
            </a:p>
          </p:txBody>
        </p:sp>
        <p:cxnSp>
          <p:nvCxnSpPr>
            <p:cNvPr id="61" name="コネクタ: カギ線 60">
              <a:extLst>
                <a:ext uri="{FF2B5EF4-FFF2-40B4-BE49-F238E27FC236}">
                  <a16:creationId xmlns:a16="http://schemas.microsoft.com/office/drawing/2014/main" id="{50741ABD-F621-261B-BD02-D3BF40385CCB}"/>
                </a:ext>
              </a:extLst>
            </p:cNvPr>
            <p:cNvCxnSpPr>
              <a:stCxn id="50" idx="2"/>
              <a:endCxn id="51" idx="1"/>
            </p:cNvCxnSpPr>
            <p:nvPr/>
          </p:nvCxnSpPr>
          <p:spPr>
            <a:xfrm rot="16200000" flipH="1">
              <a:off x="1290336" y="2662483"/>
              <a:ext cx="711828" cy="393794"/>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2" name="コネクタ: カギ線 61">
              <a:extLst>
                <a:ext uri="{FF2B5EF4-FFF2-40B4-BE49-F238E27FC236}">
                  <a16:creationId xmlns:a16="http://schemas.microsoft.com/office/drawing/2014/main" id="{1529B7AE-3D40-D1BC-C5E3-22AB559E404F}"/>
                </a:ext>
              </a:extLst>
            </p:cNvPr>
            <p:cNvCxnSpPr>
              <a:stCxn id="51" idx="0"/>
              <a:endCxn id="52" idx="1"/>
            </p:cNvCxnSpPr>
            <p:nvPr/>
          </p:nvCxnSpPr>
          <p:spPr>
            <a:xfrm rot="5400000" flipH="1" flipV="1">
              <a:off x="2704649" y="2046147"/>
              <a:ext cx="711828" cy="104329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3" name="コネクタ: カギ線 62">
              <a:extLst>
                <a:ext uri="{FF2B5EF4-FFF2-40B4-BE49-F238E27FC236}">
                  <a16:creationId xmlns:a16="http://schemas.microsoft.com/office/drawing/2014/main" id="{6A89CA4E-A886-8CA0-46BF-B00F72245FE1}"/>
                </a:ext>
              </a:extLst>
            </p:cNvPr>
            <p:cNvCxnSpPr>
              <a:stCxn id="52" idx="3"/>
              <a:endCxn id="53" idx="0"/>
            </p:cNvCxnSpPr>
            <p:nvPr/>
          </p:nvCxnSpPr>
          <p:spPr>
            <a:xfrm>
              <a:off x="4973746" y="2211882"/>
              <a:ext cx="393794"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4" name="コネクタ: カギ線 63">
              <a:extLst>
                <a:ext uri="{FF2B5EF4-FFF2-40B4-BE49-F238E27FC236}">
                  <a16:creationId xmlns:a16="http://schemas.microsoft.com/office/drawing/2014/main" id="{0712C734-E17A-924F-AEA4-A1278B958B45}"/>
                </a:ext>
              </a:extLst>
            </p:cNvPr>
            <p:cNvCxnSpPr>
              <a:stCxn id="53" idx="3"/>
              <a:endCxn id="54" idx="0"/>
            </p:cNvCxnSpPr>
            <p:nvPr/>
          </p:nvCxnSpPr>
          <p:spPr>
            <a:xfrm>
              <a:off x="6063307" y="3215294"/>
              <a:ext cx="379962" cy="71182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5" name="コネクタ: カギ線 64">
              <a:extLst>
                <a:ext uri="{FF2B5EF4-FFF2-40B4-BE49-F238E27FC236}">
                  <a16:creationId xmlns:a16="http://schemas.microsoft.com/office/drawing/2014/main" id="{855B7110-E631-69FB-969B-7280435123E4}"/>
                </a:ext>
              </a:extLst>
            </p:cNvPr>
            <p:cNvCxnSpPr>
              <a:stCxn id="54" idx="3"/>
              <a:endCxn id="55" idx="0"/>
            </p:cNvCxnSpPr>
            <p:nvPr/>
          </p:nvCxnSpPr>
          <p:spPr>
            <a:xfrm>
              <a:off x="7139036" y="4218706"/>
              <a:ext cx="390083" cy="1797678"/>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6" name="コネクタ: カギ線 65">
              <a:extLst>
                <a:ext uri="{FF2B5EF4-FFF2-40B4-BE49-F238E27FC236}">
                  <a16:creationId xmlns:a16="http://schemas.microsoft.com/office/drawing/2014/main" id="{58E41FE9-4CB6-EAAA-2AB4-4BB3046E27C9}"/>
                </a:ext>
              </a:extLst>
            </p:cNvPr>
            <p:cNvCxnSpPr>
              <a:stCxn id="55" idx="3"/>
              <a:endCxn id="56" idx="2"/>
            </p:cNvCxnSpPr>
            <p:nvPr/>
          </p:nvCxnSpPr>
          <p:spPr>
            <a:xfrm flipV="1">
              <a:off x="8224886" y="5519477"/>
              <a:ext cx="375492" cy="788491"/>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7" name="コネクタ: カギ線 66">
              <a:extLst>
                <a:ext uri="{FF2B5EF4-FFF2-40B4-BE49-F238E27FC236}">
                  <a16:creationId xmlns:a16="http://schemas.microsoft.com/office/drawing/2014/main" id="{95DC600B-7A31-CC7F-214E-923BE2C60BFF}"/>
                </a:ext>
              </a:extLst>
            </p:cNvPr>
            <p:cNvCxnSpPr>
              <a:stCxn id="56" idx="0"/>
              <a:endCxn id="57" idx="1"/>
            </p:cNvCxnSpPr>
            <p:nvPr/>
          </p:nvCxnSpPr>
          <p:spPr>
            <a:xfrm rot="5400000" flipH="1" flipV="1">
              <a:off x="8486327" y="3817930"/>
              <a:ext cx="1232430" cy="1004329"/>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8" name="コネクタ: カギ線 67">
              <a:extLst>
                <a:ext uri="{FF2B5EF4-FFF2-40B4-BE49-F238E27FC236}">
                  <a16:creationId xmlns:a16="http://schemas.microsoft.com/office/drawing/2014/main" id="{029F25D5-EEA5-A368-27F5-C5EC834A57D8}"/>
                </a:ext>
              </a:extLst>
            </p:cNvPr>
            <p:cNvCxnSpPr>
              <a:stCxn id="57" idx="0"/>
              <a:endCxn id="58" idx="1"/>
            </p:cNvCxnSpPr>
            <p:nvPr/>
          </p:nvCxnSpPr>
          <p:spPr>
            <a:xfrm rot="5400000" flipH="1" flipV="1">
              <a:off x="10116116" y="2320267"/>
              <a:ext cx="761573" cy="392856"/>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grpSp>
      <p:sp>
        <p:nvSpPr>
          <p:cNvPr id="70" name="テキスト プレースホルダー 1">
            <a:extLst>
              <a:ext uri="{FF2B5EF4-FFF2-40B4-BE49-F238E27FC236}">
                <a16:creationId xmlns:a16="http://schemas.microsoft.com/office/drawing/2014/main" id="{D22D01F0-5599-BA87-4B19-C7FC013A0C72}"/>
              </a:ext>
            </a:extLst>
          </p:cNvPr>
          <p:cNvSpPr txBox="1">
            <a:spLocks/>
          </p:cNvSpPr>
          <p:nvPr/>
        </p:nvSpPr>
        <p:spPr>
          <a:xfrm>
            <a:off x="685927" y="1729498"/>
            <a:ext cx="10534093" cy="568092"/>
          </a:xfrm>
          <a:prstGeom prst="rect">
            <a:avLst/>
          </a:prstGeo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dirty="0"/>
              <a:t>評価期間    　：</a:t>
            </a:r>
            <a:r>
              <a:rPr lang="en-US" altLang="ja-JP" sz="1200" dirty="0" err="1"/>
              <a:t>yyyy</a:t>
            </a:r>
            <a:r>
              <a:rPr lang="en-US" altLang="ja-JP" sz="1200" dirty="0"/>
              <a:t>/mm </a:t>
            </a:r>
            <a:r>
              <a:rPr lang="ja-JP" altLang="en-US" sz="1200" dirty="0"/>
              <a:t>～</a:t>
            </a:r>
            <a:r>
              <a:rPr lang="en-US" altLang="ja-JP" sz="1200" dirty="0"/>
              <a:t> </a:t>
            </a:r>
            <a:r>
              <a:rPr lang="en-US" altLang="ja-JP" sz="1200" dirty="0" err="1"/>
              <a:t>yyyy</a:t>
            </a:r>
            <a:r>
              <a:rPr lang="en-US" altLang="ja-JP" sz="1200" dirty="0"/>
              <a:t>/mm</a:t>
            </a:r>
            <a:endParaRPr lang="ja-JP" altLang="en-US" sz="1200" dirty="0"/>
          </a:p>
          <a:p>
            <a:r>
              <a:rPr lang="ja-JP" altLang="en-US" sz="1200" dirty="0"/>
              <a:t>対象者　    　：正社員、契約社員</a:t>
            </a:r>
          </a:p>
        </p:txBody>
      </p:sp>
    </p:spTree>
    <p:extLst>
      <p:ext uri="{BB962C8B-B14F-4D97-AF65-F5344CB8AC3E}">
        <p14:creationId xmlns:p14="http://schemas.microsoft.com/office/powerpoint/2010/main" val="303640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BD4EE5D-A9D5-DFCA-B932-FBD7518C4F86}"/>
              </a:ext>
            </a:extLst>
          </p:cNvPr>
          <p:cNvPicPr>
            <a:picLocks noChangeAspect="1"/>
          </p:cNvPicPr>
          <p:nvPr/>
        </p:nvPicPr>
        <p:blipFill>
          <a:blip r:embed="rId2"/>
          <a:stretch>
            <a:fillRect/>
          </a:stretch>
        </p:blipFill>
        <p:spPr>
          <a:xfrm>
            <a:off x="5655426" y="1960521"/>
            <a:ext cx="6403139" cy="2894112"/>
          </a:xfrm>
          <a:prstGeom prst="rect">
            <a:avLst/>
          </a:prstGeom>
          <a:ln>
            <a:solidFill>
              <a:schemeClr val="bg1">
                <a:lumMod val="85000"/>
              </a:schemeClr>
            </a:solidFill>
          </a:ln>
        </p:spPr>
      </p:pic>
      <p:sp>
        <p:nvSpPr>
          <p:cNvPr id="15" name="Google Shape;156;g125f8f40711_0_119">
            <a:extLst>
              <a:ext uri="{FF2B5EF4-FFF2-40B4-BE49-F238E27FC236}">
                <a16:creationId xmlns:a16="http://schemas.microsoft.com/office/drawing/2014/main" id="{A2C88B18-89BA-4B71-91BF-2ED535E78F69}"/>
              </a:ext>
            </a:extLst>
          </p:cNvPr>
          <p:cNvSpPr txBox="1"/>
          <p:nvPr/>
        </p:nvSpPr>
        <p:spPr>
          <a:xfrm>
            <a:off x="429928" y="1456917"/>
            <a:ext cx="4689703"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ID</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（メールアドレス）とパスワードを入力</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し、ログイン</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します。</a:t>
            </a:r>
          </a:p>
        </p:txBody>
      </p:sp>
      <p:sp>
        <p:nvSpPr>
          <p:cNvPr id="16" name="Google Shape;157;g125f8f40711_0_119">
            <a:extLst>
              <a:ext uri="{FF2B5EF4-FFF2-40B4-BE49-F238E27FC236}">
                <a16:creationId xmlns:a16="http://schemas.microsoft.com/office/drawing/2014/main" id="{177D8414-A801-4D97-9770-CF5E3DBC6C07}"/>
              </a:ext>
            </a:extLst>
          </p:cNvPr>
          <p:cNvSpPr txBox="1"/>
          <p:nvPr/>
        </p:nvSpPr>
        <p:spPr>
          <a:xfrm>
            <a:off x="5547361" y="1451219"/>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②スマートレビューのアイコンをクリックします。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24" name="Picture 2">
            <a:extLst>
              <a:ext uri="{FF2B5EF4-FFF2-40B4-BE49-F238E27FC236}">
                <a16:creationId xmlns:a16="http://schemas.microsoft.com/office/drawing/2014/main" id="{7E140C41-A0EE-4E76-8720-04F103EAF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28" y="1876868"/>
            <a:ext cx="4928764" cy="3247257"/>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AE4A2420-A8D7-C025-E37D-944D513139CA}"/>
              </a:ext>
            </a:extLst>
          </p:cNvPr>
          <p:cNvSpPr/>
          <p:nvPr/>
        </p:nvSpPr>
        <p:spPr>
          <a:xfrm>
            <a:off x="5658554" y="3282369"/>
            <a:ext cx="1166193" cy="25041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 name="Google Shape;78;p5">
            <a:extLst>
              <a:ext uri="{FF2B5EF4-FFF2-40B4-BE49-F238E27FC236}">
                <a16:creationId xmlns:a16="http://schemas.microsoft.com/office/drawing/2014/main" id="{B5D318F2-D01E-B19F-F5D8-70F8CF981DFD}"/>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7" name="Google Shape;203;g125f8f40711_0_141">
            <a:extLst>
              <a:ext uri="{FF2B5EF4-FFF2-40B4-BE49-F238E27FC236}">
                <a16:creationId xmlns:a16="http://schemas.microsoft.com/office/drawing/2014/main" id="{E4E8D70F-1CF4-A0C7-0632-505BEC664200}"/>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2</a:t>
            </a:r>
            <a:r>
              <a:rPr lang="en-US" altLang="ja-JP" sz="1600" b="1">
                <a:solidFill>
                  <a:schemeClr val="tx1">
                    <a:lumMod val="90000"/>
                    <a:lumOff val="10000"/>
                  </a:schemeClr>
                </a:solidFill>
                <a:latin typeface="Meiryo"/>
                <a:ea typeface="Meiryo"/>
                <a:cs typeface="Meiryo"/>
                <a:sym typeface="Meiryo"/>
              </a:rPr>
              <a:t>-1. </a:t>
            </a:r>
            <a:r>
              <a:rPr lang="ja-JP" altLang="en-US" sz="1600" b="1">
                <a:solidFill>
                  <a:schemeClr val="tx1">
                    <a:lumMod val="90000"/>
                    <a:lumOff val="10000"/>
                  </a:schemeClr>
                </a:solidFill>
                <a:latin typeface="Meiryo"/>
                <a:ea typeface="Meiryo"/>
                <a:cs typeface="Meiryo"/>
                <a:sym typeface="Meiryo"/>
              </a:rPr>
              <a:t>カオナビからログインする</a:t>
            </a:r>
            <a:endParaRPr lang="ja-JP" altLang="en-US" sz="1600" b="1" dirty="0">
              <a:solidFill>
                <a:schemeClr val="tx1">
                  <a:lumMod val="90000"/>
                  <a:lumOff val="10000"/>
                </a:schemeClr>
              </a:solidFill>
              <a:latin typeface="Meiryo"/>
              <a:ea typeface="Meiryo"/>
              <a:cs typeface="Meiryo"/>
              <a:sym typeface="Meiryo"/>
            </a:endParaRPr>
          </a:p>
        </p:txBody>
      </p:sp>
      <p:sp>
        <p:nvSpPr>
          <p:cNvPr id="9" name="四角形: 角を丸くする 8">
            <a:extLst>
              <a:ext uri="{FF2B5EF4-FFF2-40B4-BE49-F238E27FC236}">
                <a16:creationId xmlns:a16="http://schemas.microsoft.com/office/drawing/2014/main" id="{E459A3D2-913C-00FF-FA8B-43CB1D73C4FF}"/>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832FEA15-19AC-72D2-C067-2596794487FF}"/>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196970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56;g125f8f40711_0_119">
            <a:extLst>
              <a:ext uri="{FF2B5EF4-FFF2-40B4-BE49-F238E27FC236}">
                <a16:creationId xmlns:a16="http://schemas.microsoft.com/office/drawing/2014/main" id="{4477B2E6-232E-4849-BC10-3DBBFC5973E1}"/>
              </a:ext>
            </a:extLst>
          </p:cNvPr>
          <p:cNvSpPr txBox="1"/>
          <p:nvPr/>
        </p:nvSpPr>
        <p:spPr>
          <a:xfrm>
            <a:off x="292317" y="1460616"/>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③スマートレビューの</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TOP</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画面を表示します。</a:t>
            </a:r>
          </a:p>
        </p:txBody>
      </p:sp>
      <p:sp>
        <p:nvSpPr>
          <p:cNvPr id="11" name="Google Shape;157;g125f8f40711_0_119">
            <a:extLst>
              <a:ext uri="{FF2B5EF4-FFF2-40B4-BE49-F238E27FC236}">
                <a16:creationId xmlns:a16="http://schemas.microsoft.com/office/drawing/2014/main" id="{A31B0BD6-AEF1-4594-AB71-095BCFF972DD}"/>
              </a:ext>
            </a:extLst>
          </p:cNvPr>
          <p:cNvSpPr txBox="1"/>
          <p:nvPr/>
        </p:nvSpPr>
        <p:spPr>
          <a:xfrm>
            <a:off x="6337382" y="14606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④評価イベントのタイトルをクリックしイベントに入ります。</a:t>
            </a:r>
            <a:endPar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3FD42BA0-1C05-083B-4697-28F8AA3CA8E1}"/>
              </a:ext>
            </a:extLst>
          </p:cNvPr>
          <p:cNvPicPr>
            <a:picLocks noChangeAspect="1"/>
          </p:cNvPicPr>
          <p:nvPr/>
        </p:nvPicPr>
        <p:blipFill>
          <a:blip r:embed="rId2"/>
          <a:stretch>
            <a:fillRect/>
          </a:stretch>
        </p:blipFill>
        <p:spPr>
          <a:xfrm>
            <a:off x="292317" y="1816539"/>
            <a:ext cx="5762037" cy="2518246"/>
          </a:xfrm>
          <a:prstGeom prst="rect">
            <a:avLst/>
          </a:prstGeom>
          <a:ln>
            <a:solidFill>
              <a:schemeClr val="bg1">
                <a:lumMod val="85000"/>
              </a:schemeClr>
            </a:solidFill>
          </a:ln>
        </p:spPr>
      </p:pic>
      <p:pic>
        <p:nvPicPr>
          <p:cNvPr id="26" name="図 25">
            <a:extLst>
              <a:ext uri="{FF2B5EF4-FFF2-40B4-BE49-F238E27FC236}">
                <a16:creationId xmlns:a16="http://schemas.microsoft.com/office/drawing/2014/main" id="{063A0C99-5C7F-DDEB-A269-3D0625C4A0F7}"/>
              </a:ext>
            </a:extLst>
          </p:cNvPr>
          <p:cNvPicPr>
            <a:picLocks noChangeAspect="1"/>
          </p:cNvPicPr>
          <p:nvPr/>
        </p:nvPicPr>
        <p:blipFill>
          <a:blip r:embed="rId2"/>
          <a:stretch>
            <a:fillRect/>
          </a:stretch>
        </p:blipFill>
        <p:spPr>
          <a:xfrm>
            <a:off x="6337382" y="1816539"/>
            <a:ext cx="5762037" cy="2518246"/>
          </a:xfrm>
          <a:prstGeom prst="rect">
            <a:avLst/>
          </a:prstGeom>
          <a:ln>
            <a:solidFill>
              <a:schemeClr val="bg1">
                <a:lumMod val="85000"/>
              </a:schemeClr>
            </a:solidFill>
          </a:ln>
        </p:spPr>
      </p:pic>
      <p:sp>
        <p:nvSpPr>
          <p:cNvPr id="16" name="正方形/長方形 15">
            <a:extLst>
              <a:ext uri="{FF2B5EF4-FFF2-40B4-BE49-F238E27FC236}">
                <a16:creationId xmlns:a16="http://schemas.microsoft.com/office/drawing/2014/main" id="{1BB671C1-A149-4130-9519-CC884A70C92E}"/>
              </a:ext>
            </a:extLst>
          </p:cNvPr>
          <p:cNvSpPr/>
          <p:nvPr/>
        </p:nvSpPr>
        <p:spPr>
          <a:xfrm>
            <a:off x="6374566" y="2476470"/>
            <a:ext cx="1197755" cy="13725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78;p5">
            <a:extLst>
              <a:ext uri="{FF2B5EF4-FFF2-40B4-BE49-F238E27FC236}">
                <a16:creationId xmlns:a16="http://schemas.microsoft.com/office/drawing/2014/main" id="{574657B0-5B2F-4281-4BCC-4038997717E9}"/>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12" name="Google Shape;203;g125f8f40711_0_141">
            <a:extLst>
              <a:ext uri="{FF2B5EF4-FFF2-40B4-BE49-F238E27FC236}">
                <a16:creationId xmlns:a16="http://schemas.microsoft.com/office/drawing/2014/main" id="{651EBCEB-172F-84A5-5F1D-953F3986CCEB}"/>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2</a:t>
            </a:r>
            <a:r>
              <a:rPr lang="en-US" altLang="ja-JP" sz="1600" b="1">
                <a:solidFill>
                  <a:schemeClr val="tx1">
                    <a:lumMod val="90000"/>
                    <a:lumOff val="10000"/>
                  </a:schemeClr>
                </a:solidFill>
                <a:latin typeface="Meiryo"/>
                <a:ea typeface="Meiryo"/>
                <a:cs typeface="Meiryo"/>
                <a:sym typeface="Meiryo"/>
              </a:rPr>
              <a:t>-1. </a:t>
            </a:r>
            <a:r>
              <a:rPr lang="ja-JP" altLang="en-US" sz="1600" b="1">
                <a:solidFill>
                  <a:schemeClr val="tx1">
                    <a:lumMod val="90000"/>
                    <a:lumOff val="10000"/>
                  </a:schemeClr>
                </a:solidFill>
                <a:latin typeface="Meiryo"/>
                <a:ea typeface="Meiryo"/>
                <a:cs typeface="Meiryo"/>
                <a:sym typeface="Meiryo"/>
              </a:rPr>
              <a:t>カオナビからログインする</a:t>
            </a:r>
            <a:endParaRPr lang="ja-JP" altLang="en-US" sz="1600" b="1" dirty="0">
              <a:solidFill>
                <a:schemeClr val="tx1">
                  <a:lumMod val="90000"/>
                  <a:lumOff val="10000"/>
                </a:schemeClr>
              </a:solidFill>
              <a:latin typeface="Meiryo"/>
              <a:ea typeface="Meiryo"/>
              <a:cs typeface="Meiryo"/>
              <a:sym typeface="Meiryo"/>
            </a:endParaRPr>
          </a:p>
        </p:txBody>
      </p:sp>
      <p:sp>
        <p:nvSpPr>
          <p:cNvPr id="14" name="四角形: 角を丸くする 13">
            <a:extLst>
              <a:ext uri="{FF2B5EF4-FFF2-40B4-BE49-F238E27FC236}">
                <a16:creationId xmlns:a16="http://schemas.microsoft.com/office/drawing/2014/main" id="{64EFBE6F-0D58-9B8F-6085-D1F76FC0AF71}"/>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2" name="Google Shape;76;p5">
            <a:extLst>
              <a:ext uri="{FF2B5EF4-FFF2-40B4-BE49-F238E27FC236}">
                <a16:creationId xmlns:a16="http://schemas.microsoft.com/office/drawing/2014/main" id="{5CE035E8-2FE8-F29C-E181-C79A924000C3}"/>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42634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Google Shape;156;g125f8f40711_0_119">
            <a:extLst>
              <a:ext uri="{FF2B5EF4-FFF2-40B4-BE49-F238E27FC236}">
                <a16:creationId xmlns:a16="http://schemas.microsoft.com/office/drawing/2014/main" id="{34A0655E-1A9A-4A8A-9EC0-4029117B73A5}"/>
              </a:ext>
            </a:extLst>
          </p:cNvPr>
          <p:cNvSpPr txBox="1"/>
          <p:nvPr/>
        </p:nvSpPr>
        <p:spPr>
          <a:xfrm>
            <a:off x="767588" y="1372605"/>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⑤対象者一覧画面が表示されるので、被評価者の名前をクリックします。</a:t>
            </a:r>
            <a:endParaRPr lang="en-US" altLang="ja-JP" sz="1200" dirty="0">
              <a:latin typeface="メイリオ" panose="020B0604030504040204" pitchFamily="50" charset="-128"/>
              <a:ea typeface="メイリオ" panose="020B0604030504040204" pitchFamily="50" charset="-128"/>
            </a:endParaRPr>
          </a:p>
        </p:txBody>
      </p:sp>
      <p:sp>
        <p:nvSpPr>
          <p:cNvPr id="23" name="Google Shape;157;g125f8f40711_0_119">
            <a:extLst>
              <a:ext uri="{FF2B5EF4-FFF2-40B4-BE49-F238E27FC236}">
                <a16:creationId xmlns:a16="http://schemas.microsoft.com/office/drawing/2014/main" id="{68ABB6B2-854D-4720-925F-96F2AECCAB02}"/>
              </a:ext>
            </a:extLst>
          </p:cNvPr>
          <p:cNvSpPr txBox="1"/>
          <p:nvPr/>
        </p:nvSpPr>
        <p:spPr>
          <a:xfrm>
            <a:off x="6189639" y="1384507"/>
            <a:ext cx="5277497"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⑥評価入力ページが表示されます。</a:t>
            </a:r>
          </a:p>
        </p:txBody>
      </p:sp>
      <p:pic>
        <p:nvPicPr>
          <p:cNvPr id="24" name="図 23" descr="グラフィカル ユーザー インターフェイス, テキスト, アプリケーション, メール&#10;&#10;自動的に生成された説明">
            <a:extLst>
              <a:ext uri="{FF2B5EF4-FFF2-40B4-BE49-F238E27FC236}">
                <a16:creationId xmlns:a16="http://schemas.microsoft.com/office/drawing/2014/main" id="{A8D7B0B1-94CA-4735-AF6E-EDC3061A2733}"/>
              </a:ext>
            </a:extLst>
          </p:cNvPr>
          <p:cNvPicPr>
            <a:picLocks noChangeAspect="1"/>
          </p:cNvPicPr>
          <p:nvPr/>
        </p:nvPicPr>
        <p:blipFill>
          <a:blip r:embed="rId2"/>
          <a:stretch>
            <a:fillRect/>
          </a:stretch>
        </p:blipFill>
        <p:spPr>
          <a:xfrm>
            <a:off x="6237957" y="1834210"/>
            <a:ext cx="5399172" cy="3141014"/>
          </a:xfrm>
          <a:prstGeom prst="rect">
            <a:avLst/>
          </a:prstGeom>
          <a:ln>
            <a:solidFill>
              <a:schemeClr val="bg1">
                <a:lumMod val="85000"/>
              </a:schemeClr>
            </a:solidFill>
          </a:ln>
        </p:spPr>
      </p:pic>
      <p:grpSp>
        <p:nvGrpSpPr>
          <p:cNvPr id="2" name="グループ化 1">
            <a:extLst>
              <a:ext uri="{FF2B5EF4-FFF2-40B4-BE49-F238E27FC236}">
                <a16:creationId xmlns:a16="http://schemas.microsoft.com/office/drawing/2014/main" id="{6F16C8C4-3B08-43B8-BB3F-FD69054FBA3A}"/>
              </a:ext>
            </a:extLst>
          </p:cNvPr>
          <p:cNvGrpSpPr/>
          <p:nvPr/>
        </p:nvGrpSpPr>
        <p:grpSpPr>
          <a:xfrm>
            <a:off x="511014" y="5347392"/>
            <a:ext cx="11963352" cy="640974"/>
            <a:chOff x="471710" y="4902892"/>
            <a:chExt cx="11963352" cy="640974"/>
          </a:xfrm>
        </p:grpSpPr>
        <p:sp>
          <p:nvSpPr>
            <p:cNvPr id="26" name="Google Shape;448;p29">
              <a:extLst>
                <a:ext uri="{FF2B5EF4-FFF2-40B4-BE49-F238E27FC236}">
                  <a16:creationId xmlns:a16="http://schemas.microsoft.com/office/drawing/2014/main" id="{E6093BC6-9442-43DA-BDC6-D0B6522BDF86}"/>
                </a:ext>
              </a:extLst>
            </p:cNvPr>
            <p:cNvSpPr/>
            <p:nvPr/>
          </p:nvSpPr>
          <p:spPr>
            <a:xfrm>
              <a:off x="471710" y="4902892"/>
              <a:ext cx="11248580" cy="640974"/>
            </a:xfrm>
            <a:prstGeom prst="rect">
              <a:avLst/>
            </a:prstGeom>
            <a:noFill/>
            <a:ln w="19050" cap="rnd" cmpd="sng">
              <a:solidFill>
                <a:srgbClr val="C96F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Trebuchet MS"/>
                <a:ea typeface="Trebuchet MS"/>
                <a:cs typeface="Trebuchet MS"/>
                <a:sym typeface="Trebuchet MS"/>
              </a:endParaRPr>
            </a:p>
          </p:txBody>
        </p:sp>
        <p:sp>
          <p:nvSpPr>
            <p:cNvPr id="29" name="Google Shape;159;g125f8f40711_0_119">
              <a:extLst>
                <a:ext uri="{FF2B5EF4-FFF2-40B4-BE49-F238E27FC236}">
                  <a16:creationId xmlns:a16="http://schemas.microsoft.com/office/drawing/2014/main" id="{26D5BBB8-F1A3-4EF3-A50C-53FFE88DA56A}"/>
                </a:ext>
              </a:extLst>
            </p:cNvPr>
            <p:cNvSpPr txBox="1"/>
            <p:nvPr/>
          </p:nvSpPr>
          <p:spPr>
            <a:xfrm>
              <a:off x="1063266" y="5066064"/>
              <a:ext cx="959197"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1" u="none" strike="noStrike" cap="none" dirty="0">
                  <a:solidFill>
                    <a:srgbClr val="C96F06"/>
                  </a:solidFill>
                  <a:latin typeface="Meiryo"/>
                  <a:ea typeface="Meiryo"/>
                  <a:cs typeface="Meiryo"/>
                  <a:sym typeface="Meiryo"/>
                </a:rPr>
                <a:t>TIPS</a:t>
              </a:r>
              <a:endParaRPr sz="1200" b="1" i="1" u="none" strike="noStrike" cap="none" dirty="0">
                <a:solidFill>
                  <a:srgbClr val="C96F06"/>
                </a:solidFill>
                <a:latin typeface="Meiryo"/>
                <a:ea typeface="Meiryo"/>
                <a:cs typeface="Meiryo"/>
                <a:sym typeface="Meiryo"/>
              </a:endParaRPr>
            </a:p>
          </p:txBody>
        </p:sp>
        <p:pic>
          <p:nvPicPr>
            <p:cNvPr id="30" name="Google Shape;161;g125f8f40711_0_119">
              <a:extLst>
                <a:ext uri="{FF2B5EF4-FFF2-40B4-BE49-F238E27FC236}">
                  <a16:creationId xmlns:a16="http://schemas.microsoft.com/office/drawing/2014/main" id="{BABF75F3-197A-44ED-8863-B7EF3DC26277}"/>
                </a:ext>
              </a:extLst>
            </p:cNvPr>
            <p:cNvPicPr preferRelativeResize="0"/>
            <p:nvPr/>
          </p:nvPicPr>
          <p:blipFill rotWithShape="1">
            <a:blip r:embed="rId3">
              <a:alphaModFix/>
            </a:blip>
            <a:srcRect/>
            <a:stretch/>
          </p:blipFill>
          <p:spPr>
            <a:xfrm>
              <a:off x="738155" y="5035748"/>
              <a:ext cx="335332" cy="338514"/>
            </a:xfrm>
            <a:prstGeom prst="rect">
              <a:avLst/>
            </a:prstGeom>
            <a:noFill/>
            <a:ln>
              <a:noFill/>
            </a:ln>
          </p:spPr>
        </p:pic>
        <p:sp>
          <p:nvSpPr>
            <p:cNvPr id="31" name="Google Shape;159;g125f8f40711_0_119">
              <a:extLst>
                <a:ext uri="{FF2B5EF4-FFF2-40B4-BE49-F238E27FC236}">
                  <a16:creationId xmlns:a16="http://schemas.microsoft.com/office/drawing/2014/main" id="{AF5096E0-5352-42AB-9E30-7101ACFC7E4C}"/>
                </a:ext>
              </a:extLst>
            </p:cNvPr>
            <p:cNvSpPr txBox="1"/>
            <p:nvPr/>
          </p:nvSpPr>
          <p:spPr>
            <a:xfrm>
              <a:off x="1798262" y="5062436"/>
              <a:ext cx="8886600" cy="369291"/>
            </a:xfrm>
            <a:prstGeom prst="rect">
              <a:avLst/>
            </a:prstGeom>
            <a:noFill/>
            <a:ln>
              <a:noFill/>
            </a:ln>
          </p:spPr>
          <p:txBody>
            <a:bodyPr spcFirstLastPara="1" wrap="square" lIns="91425" tIns="45700" rIns="91425" bIns="45700" anchor="t" anchorCtr="0">
              <a:spAutoFit/>
            </a:bodyPr>
            <a:lstStyle/>
            <a:p>
              <a:pPr lvl="0"/>
              <a:endParaRPr lang="ja-JP" altLang="en-US" sz="1800" b="1" i="0" u="none" strike="noStrike" cap="none" dirty="0">
                <a:solidFill>
                  <a:srgbClr val="C96F06"/>
                </a:solidFill>
                <a:latin typeface="Meiryo"/>
                <a:ea typeface="Meiryo"/>
                <a:cs typeface="Meiryo"/>
                <a:sym typeface="Meiryo"/>
              </a:endParaRPr>
            </a:p>
          </p:txBody>
        </p:sp>
        <p:sp>
          <p:nvSpPr>
            <p:cNvPr id="32" name="Google Shape;160;g125f8f40711_0_119">
              <a:extLst>
                <a:ext uri="{FF2B5EF4-FFF2-40B4-BE49-F238E27FC236}">
                  <a16:creationId xmlns:a16="http://schemas.microsoft.com/office/drawing/2014/main" id="{EF48C714-AAE4-4F23-8094-B21711A5B90C}"/>
                </a:ext>
              </a:extLst>
            </p:cNvPr>
            <p:cNvSpPr txBox="1"/>
            <p:nvPr/>
          </p:nvSpPr>
          <p:spPr>
            <a:xfrm>
              <a:off x="1798262" y="5089634"/>
              <a:ext cx="10636800" cy="276959"/>
            </a:xfrm>
            <a:prstGeom prst="rect">
              <a:avLst/>
            </a:prstGeom>
            <a:noFill/>
            <a:ln>
              <a:noFill/>
            </a:ln>
          </p:spPr>
          <p:txBody>
            <a:bodyPr spcFirstLastPara="1" wrap="square" lIns="91425" tIns="45700" rIns="91425" bIns="45700" anchor="t" anchorCtr="0">
              <a:spAutoFit/>
            </a:bodyPr>
            <a:lstStyle/>
            <a:p>
              <a:r>
                <a:rPr lang="ja-JP" altLang="en-US" sz="1200" dirty="0">
                  <a:latin typeface="メイリオ" panose="020B0604030504040204" pitchFamily="50" charset="-128"/>
                  <a:ea typeface="メイリオ" panose="020B0604030504040204" pitchFamily="50" charset="-128"/>
                </a:rPr>
                <a:t>ご自身が今対応をしなければならない人に赤丸がつきます。</a:t>
              </a:r>
              <a:endParaRPr lang="en-US" altLang="ja-JP" sz="1200" dirty="0">
                <a:latin typeface="メイリオ" panose="020B0604030504040204" pitchFamily="50" charset="-128"/>
                <a:ea typeface="メイリオ" panose="020B0604030504040204" pitchFamily="50" charset="-128"/>
              </a:endParaRPr>
            </a:p>
          </p:txBody>
        </p:sp>
      </p:grpSp>
      <p:grpSp>
        <p:nvGrpSpPr>
          <p:cNvPr id="7" name="グループ化 6">
            <a:extLst>
              <a:ext uri="{FF2B5EF4-FFF2-40B4-BE49-F238E27FC236}">
                <a16:creationId xmlns:a16="http://schemas.microsoft.com/office/drawing/2014/main" id="{D8C70EA0-552E-2CA2-D975-9FA19FFA9D43}"/>
              </a:ext>
            </a:extLst>
          </p:cNvPr>
          <p:cNvGrpSpPr/>
          <p:nvPr/>
        </p:nvGrpSpPr>
        <p:grpSpPr>
          <a:xfrm>
            <a:off x="790108" y="1865721"/>
            <a:ext cx="5178220" cy="2152490"/>
            <a:chOff x="912573" y="1738167"/>
            <a:chExt cx="5178220" cy="2152490"/>
          </a:xfrm>
        </p:grpSpPr>
        <p:pic>
          <p:nvPicPr>
            <p:cNvPr id="6" name="図 5">
              <a:extLst>
                <a:ext uri="{FF2B5EF4-FFF2-40B4-BE49-F238E27FC236}">
                  <a16:creationId xmlns:a16="http://schemas.microsoft.com/office/drawing/2014/main" id="{9DFAE079-5318-6DFF-8505-08ED20AA141E}"/>
                </a:ext>
              </a:extLst>
            </p:cNvPr>
            <p:cNvPicPr>
              <a:picLocks noChangeAspect="1"/>
            </p:cNvPicPr>
            <p:nvPr/>
          </p:nvPicPr>
          <p:blipFill>
            <a:blip r:embed="rId4"/>
            <a:stretch>
              <a:fillRect/>
            </a:stretch>
          </p:blipFill>
          <p:spPr>
            <a:xfrm>
              <a:off x="912573" y="1738167"/>
              <a:ext cx="5178220" cy="2152490"/>
            </a:xfrm>
            <a:prstGeom prst="rect">
              <a:avLst/>
            </a:prstGeom>
            <a:ln>
              <a:solidFill>
                <a:schemeClr val="bg1">
                  <a:lumMod val="85000"/>
                </a:schemeClr>
              </a:solidFill>
            </a:ln>
          </p:spPr>
        </p:pic>
        <p:sp>
          <p:nvSpPr>
            <p:cNvPr id="33" name="正方形/長方形 32">
              <a:extLst>
                <a:ext uri="{FF2B5EF4-FFF2-40B4-BE49-F238E27FC236}">
                  <a16:creationId xmlns:a16="http://schemas.microsoft.com/office/drawing/2014/main" id="{8D707E66-8816-48C2-A219-D6140E859F14}"/>
                </a:ext>
              </a:extLst>
            </p:cNvPr>
            <p:cNvSpPr/>
            <p:nvPr/>
          </p:nvSpPr>
          <p:spPr>
            <a:xfrm>
              <a:off x="1315308" y="2519760"/>
              <a:ext cx="447659" cy="202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D5B78CF-BE3F-48A3-AF56-258E15F3C648}"/>
                </a:ext>
              </a:extLst>
            </p:cNvPr>
            <p:cNvSpPr/>
            <p:nvPr/>
          </p:nvSpPr>
          <p:spPr>
            <a:xfrm>
              <a:off x="1315309" y="2832535"/>
              <a:ext cx="447659" cy="2027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Google Shape;78;p5">
            <a:extLst>
              <a:ext uri="{FF2B5EF4-FFF2-40B4-BE49-F238E27FC236}">
                <a16:creationId xmlns:a16="http://schemas.microsoft.com/office/drawing/2014/main" id="{131A9B71-3DF7-2E5D-3B36-8D85EFD4E780}"/>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Google Shape;203;g125f8f40711_0_141">
            <a:extLst>
              <a:ext uri="{FF2B5EF4-FFF2-40B4-BE49-F238E27FC236}">
                <a16:creationId xmlns:a16="http://schemas.microsoft.com/office/drawing/2014/main" id="{51E0138F-5259-0D7E-EF16-FED293F3B06A}"/>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dirty="0">
                <a:solidFill>
                  <a:schemeClr val="tx1">
                    <a:lumMod val="90000"/>
                    <a:lumOff val="10000"/>
                  </a:schemeClr>
                </a:solidFill>
                <a:latin typeface="Meiryo"/>
                <a:ea typeface="Meiryo"/>
                <a:cs typeface="Meiryo"/>
                <a:sym typeface="Meiryo"/>
              </a:rPr>
              <a:t>2</a:t>
            </a:r>
            <a:r>
              <a:rPr lang="en-US" altLang="ja-JP" sz="1600" b="1">
                <a:solidFill>
                  <a:schemeClr val="tx1">
                    <a:lumMod val="90000"/>
                    <a:lumOff val="10000"/>
                  </a:schemeClr>
                </a:solidFill>
                <a:latin typeface="Meiryo"/>
                <a:ea typeface="Meiryo"/>
                <a:cs typeface="Meiryo"/>
                <a:sym typeface="Meiryo"/>
              </a:rPr>
              <a:t>-1. </a:t>
            </a:r>
            <a:r>
              <a:rPr lang="ja-JP" altLang="en-US" sz="1600" b="1">
                <a:solidFill>
                  <a:schemeClr val="tx1">
                    <a:lumMod val="90000"/>
                    <a:lumOff val="10000"/>
                  </a:schemeClr>
                </a:solidFill>
                <a:latin typeface="Meiryo"/>
                <a:ea typeface="Meiryo"/>
                <a:cs typeface="Meiryo"/>
                <a:sym typeface="Meiryo"/>
              </a:rPr>
              <a:t>カオナビからログインする</a:t>
            </a:r>
            <a:endParaRPr lang="ja-JP" altLang="en-US" sz="1600" b="1" dirty="0">
              <a:solidFill>
                <a:schemeClr val="tx1">
                  <a:lumMod val="90000"/>
                  <a:lumOff val="10000"/>
                </a:schemeClr>
              </a:solidFill>
              <a:latin typeface="Meiryo"/>
              <a:ea typeface="Meiryo"/>
              <a:cs typeface="Meiryo"/>
              <a:sym typeface="Meiryo"/>
            </a:endParaRPr>
          </a:p>
        </p:txBody>
      </p:sp>
      <p:sp>
        <p:nvSpPr>
          <p:cNvPr id="8" name="四角形: 角を丸くする 7">
            <a:extLst>
              <a:ext uri="{FF2B5EF4-FFF2-40B4-BE49-F238E27FC236}">
                <a16:creationId xmlns:a16="http://schemas.microsoft.com/office/drawing/2014/main" id="{7864E986-C956-8276-312C-4E4A2706329F}"/>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9" name="Google Shape;76;p5">
            <a:extLst>
              <a:ext uri="{FF2B5EF4-FFF2-40B4-BE49-F238E27FC236}">
                <a16:creationId xmlns:a16="http://schemas.microsoft.com/office/drawing/2014/main" id="{3F320B4D-8168-329A-FC81-15A3F509944C}"/>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51136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8597BB98-82EF-4A6C-BAB7-6CA2D465F703}"/>
              </a:ext>
            </a:extLst>
          </p:cNvPr>
          <p:cNvGrpSpPr/>
          <p:nvPr/>
        </p:nvGrpSpPr>
        <p:grpSpPr>
          <a:xfrm>
            <a:off x="352070" y="1973795"/>
            <a:ext cx="5559843" cy="1369002"/>
            <a:chOff x="1104900" y="2438400"/>
            <a:chExt cx="9267826" cy="2282020"/>
          </a:xfrm>
        </p:grpSpPr>
        <p:pic>
          <p:nvPicPr>
            <p:cNvPr id="17" name="図 16" descr="スクリーンショット が含まれている画像&#10;&#10;自動的に生成された説明">
              <a:extLst>
                <a:ext uri="{FF2B5EF4-FFF2-40B4-BE49-F238E27FC236}">
                  <a16:creationId xmlns:a16="http://schemas.microsoft.com/office/drawing/2014/main" id="{7CD423E1-11D1-4165-BB52-E862FAA06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4900" y="2438400"/>
              <a:ext cx="9267826" cy="2282020"/>
            </a:xfrm>
            <a:prstGeom prst="rect">
              <a:avLst/>
            </a:prstGeom>
            <a:ln w="12700">
              <a:solidFill>
                <a:schemeClr val="bg1">
                  <a:lumMod val="85000"/>
                </a:schemeClr>
              </a:solidFill>
            </a:ln>
          </p:spPr>
        </p:pic>
        <p:sp>
          <p:nvSpPr>
            <p:cNvPr id="18" name="正方形/長方形 17">
              <a:extLst>
                <a:ext uri="{FF2B5EF4-FFF2-40B4-BE49-F238E27FC236}">
                  <a16:creationId xmlns:a16="http://schemas.microsoft.com/office/drawing/2014/main" id="{E98EB7BE-23E8-4A82-B6CF-5A8975084F9F}"/>
                </a:ext>
              </a:extLst>
            </p:cNvPr>
            <p:cNvSpPr/>
            <p:nvPr/>
          </p:nvSpPr>
          <p:spPr>
            <a:xfrm>
              <a:off x="1578617" y="3502772"/>
              <a:ext cx="8463955" cy="542269"/>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Google Shape;156;g125f8f40711_0_119">
            <a:extLst>
              <a:ext uri="{FF2B5EF4-FFF2-40B4-BE49-F238E27FC236}">
                <a16:creationId xmlns:a16="http://schemas.microsoft.com/office/drawing/2014/main" id="{755B4540-BAB3-407A-A3C9-5161FF10CD78}"/>
              </a:ext>
            </a:extLst>
          </p:cNvPr>
          <p:cNvSpPr txBox="1"/>
          <p:nvPr/>
        </p:nvSpPr>
        <p:spPr>
          <a:xfrm>
            <a:off x="292317" y="1450615"/>
            <a:ext cx="5277497" cy="276959"/>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①通知メールに記載された</a:t>
            </a:r>
            <a:r>
              <a:rPr lang="en-US" altLang="ja-JP" sz="1200" dirty="0">
                <a:solidFill>
                  <a:schemeClr val="tx1">
                    <a:lumMod val="90000"/>
                    <a:lumOff val="10000"/>
                  </a:schemeClr>
                </a:solidFill>
                <a:latin typeface="メイリオ" panose="020B0604030504040204" pitchFamily="50" charset="-128"/>
                <a:ea typeface="メイリオ" panose="020B0604030504040204" pitchFamily="50" charset="-128"/>
              </a:rPr>
              <a:t>URL</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をクリックします。</a:t>
            </a:r>
          </a:p>
        </p:txBody>
      </p:sp>
      <p:sp>
        <p:nvSpPr>
          <p:cNvPr id="22" name="Google Shape;157;g125f8f40711_0_119">
            <a:extLst>
              <a:ext uri="{FF2B5EF4-FFF2-40B4-BE49-F238E27FC236}">
                <a16:creationId xmlns:a16="http://schemas.microsoft.com/office/drawing/2014/main" id="{2D7A5325-7946-49BF-926F-03DCD4FFFFDA}"/>
              </a:ext>
            </a:extLst>
          </p:cNvPr>
          <p:cNvSpPr txBox="1"/>
          <p:nvPr/>
        </p:nvSpPr>
        <p:spPr>
          <a:xfrm>
            <a:off x="6167550" y="1450615"/>
            <a:ext cx="5277497" cy="461624"/>
          </a:xfrm>
          <a:prstGeom prst="rect">
            <a:avLst/>
          </a:prstGeom>
          <a:noFill/>
          <a:ln>
            <a:noFill/>
          </a:ln>
        </p:spPr>
        <p:txBody>
          <a:bodyPr spcFirstLastPara="1" wrap="square" lIns="91425" tIns="45700" rIns="91425" bIns="45700" anchor="t" anchorCtr="0">
            <a:spAutoFit/>
          </a:bodyPr>
          <a:lstStyle/>
          <a:p>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②</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カオナビトップ画面へ遷移するため、ログイン</a:t>
            </a:r>
            <a: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t>ID</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（メールアドレス</a:t>
            </a: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）と</a:t>
            </a:r>
            <a:br>
              <a:rPr lang="en-US" altLang="ja-JP" sz="1200">
                <a:solidFill>
                  <a:schemeClr val="tx1">
                    <a:lumMod val="90000"/>
                    <a:lumOff val="10000"/>
                  </a:schemeClr>
                </a:solidFill>
                <a:latin typeface="メイリオ" panose="020B0604030504040204" pitchFamily="50" charset="-128"/>
                <a:ea typeface="メイリオ" panose="020B0604030504040204" pitchFamily="50" charset="-128"/>
              </a:rPr>
            </a:br>
            <a:r>
              <a:rPr lang="ja-JP" altLang="en-US" sz="1200">
                <a:solidFill>
                  <a:schemeClr val="tx1">
                    <a:lumMod val="90000"/>
                    <a:lumOff val="10000"/>
                  </a:schemeClr>
                </a:solidFill>
                <a:latin typeface="メイリオ" panose="020B0604030504040204" pitchFamily="50" charset="-128"/>
                <a:ea typeface="メイリオ" panose="020B0604030504040204" pitchFamily="50" charset="-128"/>
              </a:rPr>
              <a:t>　パスワード</a:t>
            </a:r>
            <a:r>
              <a:rPr lang="ja-JP" altLang="en-US" sz="1200" dirty="0">
                <a:solidFill>
                  <a:schemeClr val="tx1">
                    <a:lumMod val="90000"/>
                    <a:lumOff val="10000"/>
                  </a:schemeClr>
                </a:solidFill>
                <a:latin typeface="メイリオ" panose="020B0604030504040204" pitchFamily="50" charset="-128"/>
                <a:ea typeface="メイリオ" panose="020B0604030504040204" pitchFamily="50" charset="-128"/>
              </a:rPr>
              <a:t>を入力し、ログインします。</a:t>
            </a:r>
          </a:p>
        </p:txBody>
      </p:sp>
      <p:pic>
        <p:nvPicPr>
          <p:cNvPr id="23" name="Picture 2">
            <a:extLst>
              <a:ext uri="{FF2B5EF4-FFF2-40B4-BE49-F238E27FC236}">
                <a16:creationId xmlns:a16="http://schemas.microsoft.com/office/drawing/2014/main" id="{92B12B06-ABD4-4B80-B9CB-110EE2D1F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089" y="1973031"/>
            <a:ext cx="5277497" cy="347701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4" name="Google Shape;78;p5">
            <a:extLst>
              <a:ext uri="{FF2B5EF4-FFF2-40B4-BE49-F238E27FC236}">
                <a16:creationId xmlns:a16="http://schemas.microsoft.com/office/drawing/2014/main" id="{0593E223-A7AE-94D0-3C76-B5B025FAD80A}"/>
              </a:ext>
            </a:extLst>
          </p:cNvPr>
          <p:cNvSpPr txBox="1"/>
          <p:nvPr/>
        </p:nvSpPr>
        <p:spPr>
          <a:xfrm>
            <a:off x="447464" y="498799"/>
            <a:ext cx="44154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400" b="1" dirty="0">
                <a:solidFill>
                  <a:schemeClr val="tx1">
                    <a:lumMod val="90000"/>
                    <a:lumOff val="10000"/>
                  </a:schemeClr>
                </a:solidFill>
                <a:latin typeface="Meiryo"/>
                <a:ea typeface="Meiryo"/>
                <a:cs typeface="Meiryo"/>
                <a:sym typeface="Meiryo"/>
              </a:rPr>
              <a:t>2</a:t>
            </a:r>
            <a:r>
              <a:rPr lang="en-US" sz="1400" b="1" i="0" u="none" strike="noStrike" cap="none">
                <a:solidFill>
                  <a:schemeClr val="tx1">
                    <a:lumMod val="90000"/>
                    <a:lumOff val="10000"/>
                  </a:schemeClr>
                </a:solidFill>
                <a:latin typeface="Meiryo"/>
                <a:ea typeface="Meiryo"/>
                <a:cs typeface="Meiryo"/>
                <a:sym typeface="Meiryo"/>
              </a:rPr>
              <a:t>. </a:t>
            </a:r>
            <a:r>
              <a:rPr lang="ja-JP" altLang="en-US" sz="1400" b="1">
                <a:solidFill>
                  <a:schemeClr val="tx1">
                    <a:lumMod val="90000"/>
                    <a:lumOff val="10000"/>
                  </a:schemeClr>
                </a:solidFill>
                <a:latin typeface="Meiryo"/>
                <a:ea typeface="Meiryo"/>
                <a:cs typeface="Meiryo"/>
                <a:sym typeface="Meiryo"/>
              </a:rPr>
              <a:t>評価入力ページまでアクセスする</a:t>
            </a:r>
            <a:endParaRPr sz="1400" b="1" i="0" u="none" strike="noStrike" cap="none" dirty="0">
              <a:solidFill>
                <a:schemeClr val="tx1">
                  <a:lumMod val="90000"/>
                  <a:lumOff val="10000"/>
                </a:schemeClr>
              </a:solidFill>
              <a:latin typeface="Meiryo"/>
              <a:ea typeface="Meiryo"/>
              <a:cs typeface="Meiryo"/>
              <a:sym typeface="Meiryo"/>
            </a:endParaRPr>
          </a:p>
        </p:txBody>
      </p:sp>
      <p:sp>
        <p:nvSpPr>
          <p:cNvPr id="5" name="Google Shape;203;g125f8f40711_0_141">
            <a:extLst>
              <a:ext uri="{FF2B5EF4-FFF2-40B4-BE49-F238E27FC236}">
                <a16:creationId xmlns:a16="http://schemas.microsoft.com/office/drawing/2014/main" id="{A5671469-F14D-CF87-1597-2B6C90C0A1A3}"/>
              </a:ext>
            </a:extLst>
          </p:cNvPr>
          <p:cNvSpPr txBox="1"/>
          <p:nvPr/>
        </p:nvSpPr>
        <p:spPr>
          <a:xfrm>
            <a:off x="292317" y="938160"/>
            <a:ext cx="5679351" cy="338514"/>
          </a:xfrm>
          <a:prstGeom prst="rect">
            <a:avLst/>
          </a:prstGeom>
          <a:noFill/>
          <a:ln>
            <a:noFill/>
          </a:ln>
        </p:spPr>
        <p:txBody>
          <a:bodyPr spcFirstLastPara="1" wrap="square" lIns="91425" tIns="45700" rIns="91425" bIns="45700" anchor="t" anchorCtr="0">
            <a:spAutoFit/>
          </a:bodyPr>
          <a:lstStyle/>
          <a:p>
            <a:r>
              <a:rPr lang="en-US" altLang="ja-JP" sz="1600" b="1">
                <a:solidFill>
                  <a:schemeClr val="tx1">
                    <a:lumMod val="90000"/>
                    <a:lumOff val="10000"/>
                  </a:schemeClr>
                </a:solidFill>
                <a:latin typeface="Meiryo"/>
                <a:ea typeface="Meiryo"/>
                <a:cs typeface="Meiryo"/>
                <a:sym typeface="Meiryo"/>
              </a:rPr>
              <a:t>2-2. </a:t>
            </a:r>
            <a:r>
              <a:rPr lang="ja-JP" altLang="en-US" sz="1600" b="1">
                <a:solidFill>
                  <a:schemeClr val="tx1">
                    <a:lumMod val="90000"/>
                    <a:lumOff val="10000"/>
                  </a:schemeClr>
                </a:solidFill>
                <a:latin typeface="Meiryo"/>
                <a:ea typeface="Meiryo"/>
                <a:cs typeface="Meiryo"/>
                <a:sym typeface="Meiryo"/>
              </a:rPr>
              <a:t>通知メールからアクセスする</a:t>
            </a:r>
            <a:endParaRPr lang="ja-JP" altLang="en-US" sz="1600" b="1" dirty="0">
              <a:solidFill>
                <a:schemeClr val="tx1">
                  <a:lumMod val="90000"/>
                  <a:lumOff val="10000"/>
                </a:schemeClr>
              </a:solidFill>
              <a:latin typeface="Meiryo"/>
              <a:ea typeface="Meiryo"/>
              <a:cs typeface="Meiryo"/>
              <a:sym typeface="Meiryo"/>
            </a:endParaRPr>
          </a:p>
        </p:txBody>
      </p:sp>
      <p:sp>
        <p:nvSpPr>
          <p:cNvPr id="7" name="四角形: 角を丸くする 6">
            <a:extLst>
              <a:ext uri="{FF2B5EF4-FFF2-40B4-BE49-F238E27FC236}">
                <a16:creationId xmlns:a16="http://schemas.microsoft.com/office/drawing/2014/main" id="{D37C797F-23ED-E135-C8A6-2D2A7EF8A6EA}"/>
              </a:ext>
            </a:extLst>
          </p:cNvPr>
          <p:cNvSpPr/>
          <p:nvPr/>
        </p:nvSpPr>
        <p:spPr>
          <a:xfrm>
            <a:off x="9202189" y="241870"/>
            <a:ext cx="2169622" cy="40111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90000"/>
                    <a:lumOff val="10000"/>
                  </a:schemeClr>
                </a:solidFill>
                <a:latin typeface="メイリオ" panose="020B0604030504040204" pitchFamily="50" charset="-128"/>
                <a:ea typeface="メイリオ" panose="020B0604030504040204" pitchFamily="50" charset="-128"/>
              </a:rPr>
              <a:t>ユーザーアカウント</a:t>
            </a:r>
            <a:r>
              <a:rPr kumimoji="1" lang="ja-JP" altLang="en-US" sz="1400" b="1">
                <a:solidFill>
                  <a:srgbClr val="FF0000"/>
                </a:solidFill>
                <a:latin typeface="メイリオ" panose="020B0604030504040204" pitchFamily="50" charset="-128"/>
                <a:ea typeface="メイリオ" panose="020B0604030504040204" pitchFamily="50" charset="-128"/>
              </a:rPr>
              <a:t>有</a:t>
            </a:r>
          </a:p>
        </p:txBody>
      </p:sp>
      <p:sp>
        <p:nvSpPr>
          <p:cNvPr id="3" name="Google Shape;76;p5">
            <a:extLst>
              <a:ext uri="{FF2B5EF4-FFF2-40B4-BE49-F238E27FC236}">
                <a16:creationId xmlns:a16="http://schemas.microsoft.com/office/drawing/2014/main" id="{CF80B21C-B74C-D712-6822-D81147B39A9D}"/>
              </a:ext>
            </a:extLst>
          </p:cNvPr>
          <p:cNvSpPr txBox="1"/>
          <p:nvPr/>
        </p:nvSpPr>
        <p:spPr>
          <a:xfrm>
            <a:off x="292317" y="200673"/>
            <a:ext cx="8219916" cy="318668"/>
          </a:xfrm>
          <a:prstGeom prst="rect">
            <a:avLst/>
          </a:prstGeom>
          <a:noFill/>
          <a:ln>
            <a:noFill/>
          </a:ln>
        </p:spPr>
        <p:txBody>
          <a:bodyPr spcFirstLastPara="1" wrap="square" lIns="91425" tIns="45700" rIns="91425" bIns="45700" anchor="t" anchorCtr="0">
            <a:noAutofit/>
          </a:bodyPr>
          <a:lstStyle/>
          <a:p>
            <a:pPr>
              <a:buClr>
                <a:srgbClr val="000000"/>
              </a:buClr>
              <a:buSzPts val="3400"/>
            </a:pPr>
            <a:r>
              <a:rPr lang="ja-JP" altLang="en-US" sz="1600" b="1">
                <a:solidFill>
                  <a:schemeClr val="tx1">
                    <a:lumMod val="90000"/>
                    <a:lumOff val="10000"/>
                  </a:schemeClr>
                </a:solidFill>
                <a:latin typeface="Meiryo"/>
                <a:ea typeface="Meiryo"/>
                <a:cs typeface="Meiryo"/>
                <a:sym typeface="Meiryo"/>
              </a:rPr>
              <a:t>スマートレビュー／</a:t>
            </a:r>
            <a:r>
              <a:rPr lang="ja-JP" altLang="en-US" sz="1600" b="1">
                <a:solidFill>
                  <a:schemeClr val="tx1">
                    <a:lumMod val="90000"/>
                    <a:lumOff val="10000"/>
                  </a:schemeClr>
                </a:solidFill>
                <a:latin typeface="Meiryo" panose="020B0604030504040204" pitchFamily="50" charset="-128"/>
                <a:ea typeface="Meiryo" panose="020B0604030504040204" pitchFamily="50" charset="-128"/>
                <a:cs typeface="Meiryo"/>
                <a:sym typeface="Meiryo"/>
              </a:rPr>
              <a:t>評価者</a:t>
            </a:r>
            <a:r>
              <a:rPr lang="ja-JP" altLang="en-US" sz="1600" b="1">
                <a:solidFill>
                  <a:schemeClr val="tx1">
                    <a:lumMod val="90000"/>
                    <a:lumOff val="10000"/>
                  </a:schemeClr>
                </a:solidFill>
                <a:latin typeface="Meiryo" panose="020B0604030504040204" pitchFamily="50" charset="-128"/>
                <a:ea typeface="Meiryo" panose="020B0604030504040204" pitchFamily="50" charset="-128"/>
              </a:rPr>
              <a:t>（参加者）用</a:t>
            </a:r>
            <a:endParaRPr lang="ja-JP" altLang="en-US" sz="1600" b="0" dirty="0">
              <a:solidFill>
                <a:schemeClr val="tx1">
                  <a:lumMod val="90000"/>
                  <a:lumOff val="10000"/>
                </a:schemeClr>
              </a:solidFill>
              <a:effectLst/>
            </a:endParaRPr>
          </a:p>
        </p:txBody>
      </p:sp>
    </p:spTree>
    <p:extLst>
      <p:ext uri="{BB962C8B-B14F-4D97-AF65-F5344CB8AC3E}">
        <p14:creationId xmlns:p14="http://schemas.microsoft.com/office/powerpoint/2010/main" val="2708694896"/>
      </p:ext>
    </p:extLst>
  </p:cSld>
  <p:clrMapOvr>
    <a:masterClrMapping/>
  </p:clrMapOvr>
</p:sld>
</file>

<file path=ppt/theme/theme1.xml><?xml version="1.0" encoding="utf-8"?>
<a:theme xmlns:a="http://schemas.openxmlformats.org/drawingml/2006/main" name="Office テーマ">
  <a:themeElements>
    <a:clrScheme name="kaonavi">
      <a:dk1>
        <a:srgbClr val="202226"/>
      </a:dk1>
      <a:lt1>
        <a:srgbClr val="FFFFFF"/>
      </a:lt1>
      <a:dk2>
        <a:srgbClr val="263E6B"/>
      </a:dk2>
      <a:lt2>
        <a:srgbClr val="FBF8EE"/>
      </a:lt2>
      <a:accent1>
        <a:srgbClr val="447FE0"/>
      </a:accent1>
      <a:accent2>
        <a:srgbClr val="FFDA1B"/>
      </a:accent2>
      <a:accent3>
        <a:srgbClr val="737378"/>
      </a:accent3>
      <a:accent4>
        <a:srgbClr val="ACADB0"/>
      </a:accent4>
      <a:accent5>
        <a:srgbClr val="FF8332"/>
      </a:accent5>
      <a:accent6>
        <a:srgbClr val="D64C3A"/>
      </a:accent6>
      <a:hlink>
        <a:srgbClr val="1A7CAD"/>
      </a:hlink>
      <a:folHlink>
        <a:srgbClr val="1A7CA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2144</Words>
  <Application>Microsoft Office PowerPoint</Application>
  <PresentationFormat>ワイド画面</PresentationFormat>
  <Paragraphs>245</Paragraphs>
  <Slides>25</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Meiryo UI</vt:lpstr>
      <vt:lpstr>Noto Sans CJK JP</vt:lpstr>
      <vt:lpstr>メイリオ</vt:lpstr>
      <vt:lpstr>メイリオ</vt:lpstr>
      <vt:lpstr>游ゴシック</vt:lpstr>
      <vt:lpstr>游ゴシック Light</vt:lpstr>
      <vt:lpstr>Arial</vt:lpstr>
      <vt:lpstr>Calibri</vt:lpstr>
      <vt:lpstr>Trebuchet MS</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株式会社カオナビ</dc:creator>
  <cp:lastModifiedBy>星野千晶</cp:lastModifiedBy>
  <cp:revision>72</cp:revision>
  <dcterms:created xsi:type="dcterms:W3CDTF">2021-11-29T06:38:26Z</dcterms:created>
  <dcterms:modified xsi:type="dcterms:W3CDTF">2025-04-07T11:23:49Z</dcterms:modified>
</cp:coreProperties>
</file>