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95" r:id="rId3"/>
    <p:sldId id="274" r:id="rId4"/>
    <p:sldId id="277" r:id="rId5"/>
    <p:sldId id="363" r:id="rId6"/>
    <p:sldId id="279" r:id="rId7"/>
    <p:sldId id="280" r:id="rId8"/>
    <p:sldId id="282" r:id="rId9"/>
    <p:sldId id="284" r:id="rId10"/>
    <p:sldId id="285" r:id="rId11"/>
    <p:sldId id="287" r:id="rId12"/>
    <p:sldId id="288" r:id="rId13"/>
    <p:sldId id="358" r:id="rId14"/>
    <p:sldId id="292" r:id="rId15"/>
    <p:sldId id="365" r:id="rId16"/>
    <p:sldId id="366" r:id="rId17"/>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EDF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503" autoAdjust="0"/>
    <p:restoredTop sz="96445" autoAdjust="0"/>
  </p:normalViewPr>
  <p:slideViewPr>
    <p:cSldViewPr snapToGrid="0" snapToObjects="1">
      <p:cViewPr varScale="1">
        <p:scale>
          <a:sx n="111" d="100"/>
          <a:sy n="111" d="100"/>
        </p:scale>
        <p:origin x="45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F83458-4BCC-0C46-88AA-37E4D6B1D3A8}" type="datetimeFigureOut">
              <a:rPr kumimoji="1" lang="ja-JP" altLang="en-US" smtClean="0"/>
              <a:t>2025/4/7</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54AE7-D0CB-5647-AB15-940B16B72AD1}" type="slidenum">
              <a:rPr kumimoji="1" lang="ja-JP" altLang="en-US" smtClean="0"/>
              <a:t>‹#›</a:t>
            </a:fld>
            <a:endParaRPr kumimoji="1" lang="ja-JP" altLang="en-US"/>
          </a:p>
        </p:txBody>
      </p:sp>
    </p:spTree>
    <p:extLst>
      <p:ext uri="{BB962C8B-B14F-4D97-AF65-F5344CB8AC3E}">
        <p14:creationId xmlns:p14="http://schemas.microsoft.com/office/powerpoint/2010/main" val="266778977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E554AE7-D0CB-5647-AB15-940B16B72AD1}" type="slidenum">
              <a:rPr kumimoji="1" lang="ja-JP" altLang="en-US" smtClean="0"/>
              <a:t>1</a:t>
            </a:fld>
            <a:endParaRPr kumimoji="1" lang="ja-JP" altLang="en-US"/>
          </a:p>
        </p:txBody>
      </p:sp>
    </p:spTree>
    <p:extLst>
      <p:ext uri="{BB962C8B-B14F-4D97-AF65-F5344CB8AC3E}">
        <p14:creationId xmlns:p14="http://schemas.microsoft.com/office/powerpoint/2010/main" val="11228716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pic>
        <p:nvPicPr>
          <p:cNvPr id="8" name="図 7" descr="アイコン&#10;&#10;中程度の精度で自動的に生成された説明">
            <a:extLst>
              <a:ext uri="{FF2B5EF4-FFF2-40B4-BE49-F238E27FC236}">
                <a16:creationId xmlns:a16="http://schemas.microsoft.com/office/drawing/2014/main" id="{E31682A3-05A4-E546-8BF6-4410260A2E1E}"/>
              </a:ext>
            </a:extLst>
          </p:cNvPr>
          <p:cNvPicPr>
            <a:picLocks noChangeAspect="1"/>
          </p:cNvPicPr>
          <p:nvPr userDrawn="1"/>
        </p:nvPicPr>
        <p:blipFill>
          <a:blip r:embed="rId2"/>
          <a:stretch>
            <a:fillRect/>
          </a:stretch>
        </p:blipFill>
        <p:spPr>
          <a:xfrm>
            <a:off x="-22578" y="-12700"/>
            <a:ext cx="12214578" cy="6870700"/>
          </a:xfrm>
          <a:prstGeom prst="rect">
            <a:avLst/>
          </a:prstGeom>
        </p:spPr>
      </p:pic>
      <p:sp>
        <p:nvSpPr>
          <p:cNvPr id="7" name="日付プレースホルダー 3">
            <a:extLst>
              <a:ext uri="{FF2B5EF4-FFF2-40B4-BE49-F238E27FC236}">
                <a16:creationId xmlns:a16="http://schemas.microsoft.com/office/drawing/2014/main" id="{5EB84214-5DD0-8D4D-8E98-0F6A37DED005}"/>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3"/>
                </a:solidFill>
                <a:latin typeface="Noto Sans CJK JP" panose="020B0500000000000000" pitchFamily="34" charset="-128"/>
                <a:ea typeface="Noto Sans CJK JP" panose="020B0500000000000000" pitchFamily="34" charset="-128"/>
              </a:rPr>
              <a:t>© </a:t>
            </a:r>
            <a:r>
              <a:rPr lang="en-US" altLang="ja-JP" sz="900" dirty="0" err="1">
                <a:solidFill>
                  <a:schemeClr val="accent3"/>
                </a:solidFill>
                <a:latin typeface="Noto Sans CJK JP" panose="020B0500000000000000" pitchFamily="34" charset="-128"/>
                <a:ea typeface="Noto Sans CJK JP" panose="020B0500000000000000" pitchFamily="34" charset="-128"/>
              </a:rPr>
              <a:t>kaonavi</a:t>
            </a:r>
            <a:r>
              <a:rPr lang="en-US" altLang="ja-JP" sz="900" dirty="0">
                <a:solidFill>
                  <a:schemeClr val="accent3"/>
                </a:solidFill>
                <a:latin typeface="Noto Sans CJK JP" panose="020B0500000000000000" pitchFamily="34" charset="-128"/>
                <a:ea typeface="Noto Sans CJK JP" panose="020B0500000000000000" pitchFamily="34" charset="-128"/>
              </a:rPr>
              <a:t>, inc.</a:t>
            </a:r>
            <a:endParaRPr lang="ja-JP" altLang="en-US" sz="900">
              <a:solidFill>
                <a:schemeClr val="accent3"/>
              </a:solidFill>
              <a:latin typeface="Noto Sans CJK JP" panose="020B0500000000000000" pitchFamily="34" charset="-128"/>
              <a:ea typeface="Noto Sans CJK JP" panose="020B0500000000000000" pitchFamily="34" charset="-128"/>
            </a:endParaRPr>
          </a:p>
        </p:txBody>
      </p:sp>
    </p:spTree>
    <p:extLst>
      <p:ext uri="{BB962C8B-B14F-4D97-AF65-F5344CB8AC3E}">
        <p14:creationId xmlns:p14="http://schemas.microsoft.com/office/powerpoint/2010/main" val="2357669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A77E364-D4F4-094E-9A2C-ECFE9FB00FD7}"/>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1D3EC102-B746-3742-A795-CA4C012430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E1DE5A12-BDC8-7E42-8E0A-8852CA5C81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649D9DC-05BD-A242-B5E7-3E5B04B9F97F}"/>
              </a:ext>
            </a:extLst>
          </p:cNvPr>
          <p:cNvSpPr>
            <a:spLocks noGrp="1"/>
          </p:cNvSpPr>
          <p:nvPr>
            <p:ph type="dt" sz="half" idx="10"/>
          </p:nvPr>
        </p:nvSpPr>
        <p:spPr/>
        <p:txBody>
          <a:bodyPr/>
          <a:lstStyle/>
          <a:p>
            <a:r>
              <a:rPr kumimoji="1" lang="en-US" altLang="ja-JP"/>
              <a:t>© kaonavi, inc.</a:t>
            </a:r>
            <a:endParaRPr kumimoji="1" lang="ja-JP" altLang="en-US"/>
          </a:p>
        </p:txBody>
      </p:sp>
      <p:sp>
        <p:nvSpPr>
          <p:cNvPr id="6" name="フッター プレースホルダー 5">
            <a:extLst>
              <a:ext uri="{FF2B5EF4-FFF2-40B4-BE49-F238E27FC236}">
                <a16:creationId xmlns:a16="http://schemas.microsoft.com/office/drawing/2014/main" id="{8AC86AC0-33A9-B74E-9BCC-E7173BCF593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BA04586-4202-594A-8A3A-C39AE36D9ED5}"/>
              </a:ext>
            </a:extLst>
          </p:cNvPr>
          <p:cNvSpPr>
            <a:spLocks noGrp="1"/>
          </p:cNvSpPr>
          <p:nvPr>
            <p:ph type="sldNum" sz="quarter" idx="12"/>
          </p:nvPr>
        </p:nvSpPr>
        <p:spPr/>
        <p:txBody>
          <a:bodyPr/>
          <a:lstStyle/>
          <a:p>
            <a:fld id="{7043477C-75DD-F84C-AE90-019B57214CD0}" type="slidenum">
              <a:rPr kumimoji="1" lang="ja-JP" altLang="en-US" smtClean="0"/>
              <a:t>‹#›</a:t>
            </a:fld>
            <a:endParaRPr kumimoji="1" lang="ja-JP" altLang="en-US"/>
          </a:p>
        </p:txBody>
      </p:sp>
    </p:spTree>
    <p:extLst>
      <p:ext uri="{BB962C8B-B14F-4D97-AF65-F5344CB8AC3E}">
        <p14:creationId xmlns:p14="http://schemas.microsoft.com/office/powerpoint/2010/main" val="792197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6E86787-5DF6-C348-A9E3-E641319364DC}"/>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A0137DB-9D4A-A143-9464-C0A5FF36987B}"/>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2987CC7-1AC2-A64F-AE2A-8F4D006F5BE1}"/>
              </a:ext>
            </a:extLst>
          </p:cNvPr>
          <p:cNvSpPr>
            <a:spLocks noGrp="1"/>
          </p:cNvSpPr>
          <p:nvPr>
            <p:ph type="dt" sz="half" idx="10"/>
          </p:nvPr>
        </p:nvSpPr>
        <p:spPr/>
        <p:txBody>
          <a:bodyPr/>
          <a:lstStyle/>
          <a:p>
            <a:r>
              <a:rPr kumimoji="1" lang="en-US" altLang="ja-JP"/>
              <a:t>© kaonavi, inc.</a:t>
            </a:r>
            <a:endParaRPr kumimoji="1" lang="ja-JP" altLang="en-US"/>
          </a:p>
        </p:txBody>
      </p:sp>
      <p:sp>
        <p:nvSpPr>
          <p:cNvPr id="5" name="フッター プレースホルダー 4">
            <a:extLst>
              <a:ext uri="{FF2B5EF4-FFF2-40B4-BE49-F238E27FC236}">
                <a16:creationId xmlns:a16="http://schemas.microsoft.com/office/drawing/2014/main" id="{FCD5EFAF-8126-9343-84E3-A770D23A5C9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E96F558-68C1-C646-AB31-E19478AE4CBA}"/>
              </a:ext>
            </a:extLst>
          </p:cNvPr>
          <p:cNvSpPr>
            <a:spLocks noGrp="1"/>
          </p:cNvSpPr>
          <p:nvPr>
            <p:ph type="sldNum" sz="quarter" idx="12"/>
          </p:nvPr>
        </p:nvSpPr>
        <p:spPr/>
        <p:txBody>
          <a:bodyPr/>
          <a:lstStyle/>
          <a:p>
            <a:fld id="{7043477C-75DD-F84C-AE90-019B57214CD0}" type="slidenum">
              <a:rPr kumimoji="1" lang="ja-JP" altLang="en-US" smtClean="0"/>
              <a:t>‹#›</a:t>
            </a:fld>
            <a:endParaRPr kumimoji="1" lang="ja-JP" altLang="en-US"/>
          </a:p>
        </p:txBody>
      </p:sp>
    </p:spTree>
    <p:extLst>
      <p:ext uri="{BB962C8B-B14F-4D97-AF65-F5344CB8AC3E}">
        <p14:creationId xmlns:p14="http://schemas.microsoft.com/office/powerpoint/2010/main" val="1138417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6D581FD1-CAE5-3C43-8501-46D503DBEEA1}"/>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FE4FF74-A844-3647-93F5-97DA82897A8E}"/>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D44522F-3273-954B-8232-927241DF97F0}"/>
              </a:ext>
            </a:extLst>
          </p:cNvPr>
          <p:cNvSpPr>
            <a:spLocks noGrp="1"/>
          </p:cNvSpPr>
          <p:nvPr>
            <p:ph type="dt" sz="half" idx="10"/>
          </p:nvPr>
        </p:nvSpPr>
        <p:spPr/>
        <p:txBody>
          <a:bodyPr/>
          <a:lstStyle/>
          <a:p>
            <a:r>
              <a:rPr kumimoji="1" lang="en-US" altLang="ja-JP"/>
              <a:t>© kaonavi, inc.</a:t>
            </a:r>
            <a:endParaRPr kumimoji="1" lang="ja-JP" altLang="en-US"/>
          </a:p>
        </p:txBody>
      </p:sp>
      <p:sp>
        <p:nvSpPr>
          <p:cNvPr id="5" name="フッター プレースホルダー 4">
            <a:extLst>
              <a:ext uri="{FF2B5EF4-FFF2-40B4-BE49-F238E27FC236}">
                <a16:creationId xmlns:a16="http://schemas.microsoft.com/office/drawing/2014/main" id="{0DBE99C7-EFE9-D74D-8EE1-7986624E33A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311BC4A-916B-7943-A617-799EDDA5A9AD}"/>
              </a:ext>
            </a:extLst>
          </p:cNvPr>
          <p:cNvSpPr>
            <a:spLocks noGrp="1"/>
          </p:cNvSpPr>
          <p:nvPr>
            <p:ph type="sldNum" sz="quarter" idx="12"/>
          </p:nvPr>
        </p:nvSpPr>
        <p:spPr/>
        <p:txBody>
          <a:bodyPr/>
          <a:lstStyle/>
          <a:p>
            <a:fld id="{7043477C-75DD-F84C-AE90-019B57214CD0}" type="slidenum">
              <a:rPr kumimoji="1" lang="ja-JP" altLang="en-US" smtClean="0"/>
              <a:t>‹#›</a:t>
            </a:fld>
            <a:endParaRPr kumimoji="1" lang="ja-JP" altLang="en-US"/>
          </a:p>
        </p:txBody>
      </p:sp>
    </p:spTree>
    <p:extLst>
      <p:ext uri="{BB962C8B-B14F-4D97-AF65-F5344CB8AC3E}">
        <p14:creationId xmlns:p14="http://schemas.microsoft.com/office/powerpoint/2010/main" val="2788014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584B28B9-4152-BB45-8FBA-03726FDFB1F1}"/>
              </a:ext>
            </a:extLst>
          </p:cNvPr>
          <p:cNvPicPr>
            <a:picLocks noChangeAspect="1"/>
          </p:cNvPicPr>
          <p:nvPr userDrawn="1"/>
        </p:nvPicPr>
        <p:blipFill>
          <a:blip r:embed="rId2"/>
          <a:stretch>
            <a:fillRect/>
          </a:stretch>
        </p:blipFill>
        <p:spPr>
          <a:xfrm>
            <a:off x="0" y="6118392"/>
            <a:ext cx="12192000" cy="755650"/>
          </a:xfrm>
          <a:prstGeom prst="rect">
            <a:avLst/>
          </a:prstGeom>
        </p:spPr>
      </p:pic>
      <p:pic>
        <p:nvPicPr>
          <p:cNvPr id="10" name="図 9">
            <a:extLst>
              <a:ext uri="{FF2B5EF4-FFF2-40B4-BE49-F238E27FC236}">
                <a16:creationId xmlns:a16="http://schemas.microsoft.com/office/drawing/2014/main" id="{434AA06E-BA57-8F4F-93A7-74B6921BE1AC}"/>
              </a:ext>
            </a:extLst>
          </p:cNvPr>
          <p:cNvPicPr>
            <a:picLocks noChangeAspect="1"/>
          </p:cNvPicPr>
          <p:nvPr userDrawn="1"/>
        </p:nvPicPr>
        <p:blipFill>
          <a:blip r:embed="rId3"/>
          <a:stretch>
            <a:fillRect/>
          </a:stretch>
        </p:blipFill>
        <p:spPr>
          <a:xfrm>
            <a:off x="0" y="0"/>
            <a:ext cx="12192000" cy="768350"/>
          </a:xfrm>
          <a:prstGeom prst="rect">
            <a:avLst/>
          </a:prstGeom>
        </p:spPr>
      </p:pic>
      <p:sp>
        <p:nvSpPr>
          <p:cNvPr id="5" name="日付プレースホルダー 3">
            <a:extLst>
              <a:ext uri="{FF2B5EF4-FFF2-40B4-BE49-F238E27FC236}">
                <a16:creationId xmlns:a16="http://schemas.microsoft.com/office/drawing/2014/main" id="{91D896C9-CB53-FD42-92DB-5369EBBCEA0D}"/>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3"/>
                </a:solidFill>
                <a:latin typeface="Noto Sans CJK JP" panose="020B0500000000000000" pitchFamily="34" charset="-128"/>
                <a:ea typeface="Noto Sans CJK JP" panose="020B0500000000000000" pitchFamily="34" charset="-128"/>
              </a:rPr>
              <a:t>© </a:t>
            </a:r>
            <a:r>
              <a:rPr lang="en-US" altLang="ja-JP" sz="900" dirty="0" err="1">
                <a:solidFill>
                  <a:schemeClr val="accent3"/>
                </a:solidFill>
                <a:latin typeface="Noto Sans CJK JP" panose="020B0500000000000000" pitchFamily="34" charset="-128"/>
                <a:ea typeface="Noto Sans CJK JP" panose="020B0500000000000000" pitchFamily="34" charset="-128"/>
              </a:rPr>
              <a:t>kaonavi</a:t>
            </a:r>
            <a:r>
              <a:rPr lang="en-US" altLang="ja-JP" sz="900" dirty="0">
                <a:solidFill>
                  <a:schemeClr val="accent3"/>
                </a:solidFill>
                <a:latin typeface="Noto Sans CJK JP" panose="020B0500000000000000" pitchFamily="34" charset="-128"/>
                <a:ea typeface="Noto Sans CJK JP" panose="020B0500000000000000" pitchFamily="34" charset="-128"/>
              </a:rPr>
              <a:t>, inc.</a:t>
            </a:r>
            <a:endParaRPr lang="ja-JP" altLang="en-US" sz="900">
              <a:solidFill>
                <a:schemeClr val="accent3"/>
              </a:solidFill>
              <a:latin typeface="Noto Sans CJK JP" panose="020B0500000000000000" pitchFamily="34" charset="-128"/>
              <a:ea typeface="Noto Sans CJK JP" panose="020B0500000000000000" pitchFamily="34" charset="-128"/>
            </a:endParaRPr>
          </a:p>
        </p:txBody>
      </p:sp>
      <p:sp>
        <p:nvSpPr>
          <p:cNvPr id="6" name="スライド番号プレースホルダー 14">
            <a:extLst>
              <a:ext uri="{FF2B5EF4-FFF2-40B4-BE49-F238E27FC236}">
                <a16:creationId xmlns:a16="http://schemas.microsoft.com/office/drawing/2014/main" id="{C9FAC6DA-B279-D64B-BB0C-A8E73EBDCE29}"/>
              </a:ext>
            </a:extLst>
          </p:cNvPr>
          <p:cNvSpPr txBox="1">
            <a:spLocks/>
          </p:cNvSpPr>
          <p:nvPr userDrawn="1"/>
        </p:nvSpPr>
        <p:spPr>
          <a:xfrm>
            <a:off x="9327292" y="6356350"/>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7043477C-75DD-F84C-AE90-019B57214CD0}" type="slidenum">
              <a:rPr lang="ja-JP" altLang="en-US" smtClean="0">
                <a:solidFill>
                  <a:schemeClr val="accent3"/>
                </a:solidFill>
              </a:rPr>
              <a:pPr/>
              <a:t>‹#›</a:t>
            </a:fld>
            <a:endParaRPr lang="ja-JP" altLang="en-US">
              <a:solidFill>
                <a:schemeClr val="accent3"/>
              </a:solidFill>
            </a:endParaRPr>
          </a:p>
        </p:txBody>
      </p:sp>
    </p:spTree>
    <p:extLst>
      <p:ext uri="{BB962C8B-B14F-4D97-AF65-F5344CB8AC3E}">
        <p14:creationId xmlns:p14="http://schemas.microsoft.com/office/powerpoint/2010/main" val="683560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81CE2F9D-6234-7940-BC8C-22373E914BA0}"/>
              </a:ext>
            </a:extLst>
          </p:cNvPr>
          <p:cNvPicPr>
            <a:picLocks noChangeAspect="1"/>
          </p:cNvPicPr>
          <p:nvPr userDrawn="1"/>
        </p:nvPicPr>
        <p:blipFill>
          <a:blip r:embed="rId2"/>
          <a:stretch>
            <a:fillRect/>
          </a:stretch>
        </p:blipFill>
        <p:spPr>
          <a:xfrm>
            <a:off x="0" y="6121400"/>
            <a:ext cx="12192000" cy="736600"/>
          </a:xfrm>
          <a:prstGeom prst="rect">
            <a:avLst/>
          </a:prstGeom>
        </p:spPr>
      </p:pic>
      <p:sp>
        <p:nvSpPr>
          <p:cNvPr id="10" name="日付プレースホルダー 3">
            <a:extLst>
              <a:ext uri="{FF2B5EF4-FFF2-40B4-BE49-F238E27FC236}">
                <a16:creationId xmlns:a16="http://schemas.microsoft.com/office/drawing/2014/main" id="{E488DE7C-9322-944E-AFEE-F5B9A893C660}"/>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3"/>
                </a:solidFill>
                <a:latin typeface="Noto Sans CJK JP" panose="020B0500000000000000" pitchFamily="34" charset="-128"/>
                <a:ea typeface="Noto Sans CJK JP" panose="020B0500000000000000" pitchFamily="34" charset="-128"/>
              </a:rPr>
              <a:t>© </a:t>
            </a:r>
            <a:r>
              <a:rPr lang="en-US" altLang="ja-JP" sz="900" dirty="0" err="1">
                <a:solidFill>
                  <a:schemeClr val="accent3"/>
                </a:solidFill>
                <a:latin typeface="Noto Sans CJK JP" panose="020B0500000000000000" pitchFamily="34" charset="-128"/>
                <a:ea typeface="Noto Sans CJK JP" panose="020B0500000000000000" pitchFamily="34" charset="-128"/>
              </a:rPr>
              <a:t>kaonavi</a:t>
            </a:r>
            <a:r>
              <a:rPr lang="en-US" altLang="ja-JP" sz="900" dirty="0">
                <a:solidFill>
                  <a:schemeClr val="accent3"/>
                </a:solidFill>
                <a:latin typeface="Noto Sans CJK JP" panose="020B0500000000000000" pitchFamily="34" charset="-128"/>
                <a:ea typeface="Noto Sans CJK JP" panose="020B0500000000000000" pitchFamily="34" charset="-128"/>
              </a:rPr>
              <a:t>, inc.</a:t>
            </a:r>
            <a:endParaRPr lang="ja-JP" altLang="en-US" sz="900">
              <a:solidFill>
                <a:schemeClr val="accent3"/>
              </a:solidFill>
              <a:latin typeface="Noto Sans CJK JP" panose="020B0500000000000000" pitchFamily="34" charset="-128"/>
              <a:ea typeface="Noto Sans CJK JP" panose="020B0500000000000000" pitchFamily="34" charset="-128"/>
            </a:endParaRPr>
          </a:p>
        </p:txBody>
      </p:sp>
      <p:sp>
        <p:nvSpPr>
          <p:cNvPr id="11" name="スライド番号プレースホルダー 14">
            <a:extLst>
              <a:ext uri="{FF2B5EF4-FFF2-40B4-BE49-F238E27FC236}">
                <a16:creationId xmlns:a16="http://schemas.microsoft.com/office/drawing/2014/main" id="{96A5C108-134E-3842-9EFB-DF00D64C7A58}"/>
              </a:ext>
            </a:extLst>
          </p:cNvPr>
          <p:cNvSpPr txBox="1">
            <a:spLocks/>
          </p:cNvSpPr>
          <p:nvPr userDrawn="1"/>
        </p:nvSpPr>
        <p:spPr>
          <a:xfrm>
            <a:off x="9327292" y="6356350"/>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7043477C-75DD-F84C-AE90-019B57214CD0}" type="slidenum">
              <a:rPr lang="ja-JP" altLang="en-US" smtClean="0">
                <a:solidFill>
                  <a:schemeClr val="accent3"/>
                </a:solidFill>
              </a:rPr>
              <a:pPr/>
              <a:t>‹#›</a:t>
            </a:fld>
            <a:endParaRPr lang="ja-JP" altLang="en-US">
              <a:solidFill>
                <a:schemeClr val="accent3"/>
              </a:solidFill>
            </a:endParaRPr>
          </a:p>
        </p:txBody>
      </p:sp>
      <p:cxnSp>
        <p:nvCxnSpPr>
          <p:cNvPr id="13" name="直線コネクタ 12">
            <a:extLst>
              <a:ext uri="{FF2B5EF4-FFF2-40B4-BE49-F238E27FC236}">
                <a16:creationId xmlns:a16="http://schemas.microsoft.com/office/drawing/2014/main" id="{C6A7E16A-4F7D-3243-A182-DBD115760110}"/>
              </a:ext>
            </a:extLst>
          </p:cNvPr>
          <p:cNvCxnSpPr>
            <a:cxnSpLocks/>
          </p:cNvCxnSpPr>
          <p:nvPr userDrawn="1"/>
        </p:nvCxnSpPr>
        <p:spPr>
          <a:xfrm>
            <a:off x="392915" y="798576"/>
            <a:ext cx="11130514" cy="0"/>
          </a:xfrm>
          <a:prstGeom prst="line">
            <a:avLst/>
          </a:prstGeom>
          <a:ln w="19050">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15" name="図 14" descr="アイコン&#10;&#10;自動的に生成された説明">
            <a:extLst>
              <a:ext uri="{FF2B5EF4-FFF2-40B4-BE49-F238E27FC236}">
                <a16:creationId xmlns:a16="http://schemas.microsoft.com/office/drawing/2014/main" id="{58166E3B-FE0D-1843-BB42-C3B21B6E2395}"/>
              </a:ext>
            </a:extLst>
          </p:cNvPr>
          <p:cNvPicPr>
            <a:picLocks noChangeAspect="1"/>
          </p:cNvPicPr>
          <p:nvPr userDrawn="1"/>
        </p:nvPicPr>
        <p:blipFill>
          <a:blip r:embed="rId3"/>
          <a:stretch>
            <a:fillRect/>
          </a:stretch>
        </p:blipFill>
        <p:spPr>
          <a:xfrm>
            <a:off x="11454106" y="406867"/>
            <a:ext cx="446573" cy="446573"/>
          </a:xfrm>
          <a:prstGeom prst="rect">
            <a:avLst/>
          </a:prstGeom>
        </p:spPr>
      </p:pic>
    </p:spTree>
    <p:extLst>
      <p:ext uri="{BB962C8B-B14F-4D97-AF65-F5344CB8AC3E}">
        <p14:creationId xmlns:p14="http://schemas.microsoft.com/office/powerpoint/2010/main" val="1401943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pic>
        <p:nvPicPr>
          <p:cNvPr id="8" name="図 7" descr="アイコン&#10;&#10;自動的に生成された説明">
            <a:extLst>
              <a:ext uri="{FF2B5EF4-FFF2-40B4-BE49-F238E27FC236}">
                <a16:creationId xmlns:a16="http://schemas.microsoft.com/office/drawing/2014/main" id="{41FDF7E6-B242-024D-BD06-1E7AB16BD309}"/>
              </a:ext>
            </a:extLst>
          </p:cNvPr>
          <p:cNvPicPr>
            <a:picLocks noChangeAspect="1"/>
          </p:cNvPicPr>
          <p:nvPr userDrawn="1"/>
        </p:nvPicPr>
        <p:blipFill>
          <a:blip r:embed="rId2"/>
          <a:stretch>
            <a:fillRect/>
          </a:stretch>
        </p:blipFill>
        <p:spPr>
          <a:xfrm>
            <a:off x="4439" y="0"/>
            <a:ext cx="12192000" cy="6858000"/>
          </a:xfrm>
          <a:prstGeom prst="rect">
            <a:avLst/>
          </a:prstGeom>
        </p:spPr>
      </p:pic>
      <p:sp>
        <p:nvSpPr>
          <p:cNvPr id="3" name="日付プレースホルダー 3">
            <a:extLst>
              <a:ext uri="{FF2B5EF4-FFF2-40B4-BE49-F238E27FC236}">
                <a16:creationId xmlns:a16="http://schemas.microsoft.com/office/drawing/2014/main" id="{6C47BFAE-58BF-644F-A7D8-4693C4DF0A30}"/>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3"/>
                </a:solidFill>
                <a:latin typeface="Noto Sans CJK JP" panose="020B0500000000000000" pitchFamily="34" charset="-128"/>
                <a:ea typeface="Noto Sans CJK JP" panose="020B0500000000000000" pitchFamily="34" charset="-128"/>
              </a:rPr>
              <a:t>© </a:t>
            </a:r>
            <a:r>
              <a:rPr lang="en-US" altLang="ja-JP" sz="900" dirty="0" err="1">
                <a:solidFill>
                  <a:schemeClr val="accent3"/>
                </a:solidFill>
                <a:latin typeface="Noto Sans CJK JP" panose="020B0500000000000000" pitchFamily="34" charset="-128"/>
                <a:ea typeface="Noto Sans CJK JP" panose="020B0500000000000000" pitchFamily="34" charset="-128"/>
              </a:rPr>
              <a:t>kaonavi</a:t>
            </a:r>
            <a:r>
              <a:rPr lang="en-US" altLang="ja-JP" sz="900" dirty="0">
                <a:solidFill>
                  <a:schemeClr val="accent3"/>
                </a:solidFill>
                <a:latin typeface="Noto Sans CJK JP" panose="020B0500000000000000" pitchFamily="34" charset="-128"/>
                <a:ea typeface="Noto Sans CJK JP" panose="020B0500000000000000" pitchFamily="34" charset="-128"/>
              </a:rPr>
              <a:t>, inc.</a:t>
            </a:r>
            <a:endParaRPr lang="ja-JP" altLang="en-US" sz="900">
              <a:solidFill>
                <a:schemeClr val="accent3"/>
              </a:solidFill>
              <a:latin typeface="Noto Sans CJK JP" panose="020B0500000000000000" pitchFamily="34" charset="-128"/>
              <a:ea typeface="Noto Sans CJK JP" panose="020B0500000000000000" pitchFamily="34" charset="-128"/>
            </a:endParaRPr>
          </a:p>
        </p:txBody>
      </p:sp>
    </p:spTree>
    <p:extLst>
      <p:ext uri="{BB962C8B-B14F-4D97-AF65-F5344CB8AC3E}">
        <p14:creationId xmlns:p14="http://schemas.microsoft.com/office/powerpoint/2010/main" val="89703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つのコンテンツ">
    <p:bg>
      <p:bgPr>
        <a:solidFill>
          <a:schemeClr val="accent1"/>
        </a:solidFill>
        <a:effectLst/>
      </p:bgPr>
    </p:bg>
    <p:spTree>
      <p:nvGrpSpPr>
        <p:cNvPr id="1" name=""/>
        <p:cNvGrpSpPr/>
        <p:nvPr/>
      </p:nvGrpSpPr>
      <p:grpSpPr>
        <a:xfrm>
          <a:off x="0" y="0"/>
          <a:ext cx="0" cy="0"/>
          <a:chOff x="0" y="0"/>
          <a:chExt cx="0" cy="0"/>
        </a:xfrm>
      </p:grpSpPr>
      <p:pic>
        <p:nvPicPr>
          <p:cNvPr id="9" name="図 8" descr="アイコン&#10;&#10;自動的に生成された説明">
            <a:extLst>
              <a:ext uri="{FF2B5EF4-FFF2-40B4-BE49-F238E27FC236}">
                <a16:creationId xmlns:a16="http://schemas.microsoft.com/office/drawing/2014/main" id="{C5BE07F6-1C9F-9E4E-BD30-166C9A9ED371}"/>
              </a:ext>
            </a:extLst>
          </p:cNvPr>
          <p:cNvPicPr>
            <a:picLocks noChangeAspect="1"/>
          </p:cNvPicPr>
          <p:nvPr userDrawn="1"/>
        </p:nvPicPr>
        <p:blipFill>
          <a:blip r:embed="rId2"/>
          <a:stretch>
            <a:fillRect/>
          </a:stretch>
        </p:blipFill>
        <p:spPr>
          <a:xfrm>
            <a:off x="0" y="-12327"/>
            <a:ext cx="12245788" cy="6888256"/>
          </a:xfrm>
          <a:prstGeom prst="rect">
            <a:avLst/>
          </a:prstGeom>
        </p:spPr>
      </p:pic>
      <p:sp>
        <p:nvSpPr>
          <p:cNvPr id="3" name="日付プレースホルダー 3">
            <a:extLst>
              <a:ext uri="{FF2B5EF4-FFF2-40B4-BE49-F238E27FC236}">
                <a16:creationId xmlns:a16="http://schemas.microsoft.com/office/drawing/2014/main" id="{8001A556-F41F-9443-AD5C-CAC9AF70A097}"/>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bg1"/>
                </a:solidFill>
                <a:latin typeface="Noto Sans CJK JP" panose="020B0500000000000000" pitchFamily="34" charset="-128"/>
                <a:ea typeface="Noto Sans CJK JP" panose="020B0500000000000000" pitchFamily="34" charset="-128"/>
              </a:rPr>
              <a:t>© </a:t>
            </a:r>
            <a:r>
              <a:rPr lang="en-US" altLang="ja-JP" sz="900" dirty="0" err="1">
                <a:solidFill>
                  <a:schemeClr val="bg1"/>
                </a:solidFill>
                <a:latin typeface="Noto Sans CJK JP" panose="020B0500000000000000" pitchFamily="34" charset="-128"/>
                <a:ea typeface="Noto Sans CJK JP" panose="020B0500000000000000" pitchFamily="34" charset="-128"/>
              </a:rPr>
              <a:t>kaonavi</a:t>
            </a:r>
            <a:r>
              <a:rPr lang="en-US" altLang="ja-JP" sz="900" dirty="0">
                <a:solidFill>
                  <a:schemeClr val="bg1"/>
                </a:solidFill>
                <a:latin typeface="Noto Sans CJK JP" panose="020B0500000000000000" pitchFamily="34" charset="-128"/>
                <a:ea typeface="Noto Sans CJK JP" panose="020B0500000000000000" pitchFamily="34" charset="-128"/>
              </a:rPr>
              <a:t>, inc.</a:t>
            </a:r>
            <a:endParaRPr lang="ja-JP" altLang="en-US" sz="900">
              <a:solidFill>
                <a:schemeClr val="bg1"/>
              </a:solidFill>
              <a:latin typeface="Noto Sans CJK JP" panose="020B0500000000000000" pitchFamily="34" charset="-128"/>
              <a:ea typeface="Noto Sans CJK JP" panose="020B0500000000000000" pitchFamily="34" charset="-128"/>
            </a:endParaRPr>
          </a:p>
        </p:txBody>
      </p:sp>
    </p:spTree>
    <p:extLst>
      <p:ext uri="{BB962C8B-B14F-4D97-AF65-F5344CB8AC3E}">
        <p14:creationId xmlns:p14="http://schemas.microsoft.com/office/powerpoint/2010/main" val="4236286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2 つのコンテンツ">
    <p:bg>
      <p:bgPr>
        <a:solidFill>
          <a:schemeClr val="accent1"/>
        </a:solidFill>
        <a:effectLst/>
      </p:bgPr>
    </p:bg>
    <p:spTree>
      <p:nvGrpSpPr>
        <p:cNvPr id="1" name=""/>
        <p:cNvGrpSpPr/>
        <p:nvPr/>
      </p:nvGrpSpPr>
      <p:grpSpPr>
        <a:xfrm>
          <a:off x="0" y="0"/>
          <a:ext cx="0" cy="0"/>
          <a:chOff x="0" y="0"/>
          <a:chExt cx="0" cy="0"/>
        </a:xfrm>
      </p:grpSpPr>
      <p:pic>
        <p:nvPicPr>
          <p:cNvPr id="4" name="図 3" descr="アイコン&#10;&#10;自動的に生成された説明">
            <a:extLst>
              <a:ext uri="{FF2B5EF4-FFF2-40B4-BE49-F238E27FC236}">
                <a16:creationId xmlns:a16="http://schemas.microsoft.com/office/drawing/2014/main" id="{0F11EF8E-EED3-A840-8948-53B39653C58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
            <a:ext cx="12244439" cy="6887497"/>
          </a:xfrm>
          <a:prstGeom prst="rect">
            <a:avLst/>
          </a:prstGeom>
        </p:spPr>
      </p:pic>
      <p:sp>
        <p:nvSpPr>
          <p:cNvPr id="3" name="日付プレースホルダー 3">
            <a:extLst>
              <a:ext uri="{FF2B5EF4-FFF2-40B4-BE49-F238E27FC236}">
                <a16:creationId xmlns:a16="http://schemas.microsoft.com/office/drawing/2014/main" id="{8001A556-F41F-9443-AD5C-CAC9AF70A097}"/>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bg1"/>
                </a:solidFill>
                <a:latin typeface="Noto Sans CJK JP" panose="020B0500000000000000" pitchFamily="34" charset="-128"/>
                <a:ea typeface="Noto Sans CJK JP" panose="020B0500000000000000" pitchFamily="34" charset="-128"/>
              </a:rPr>
              <a:t>© </a:t>
            </a:r>
            <a:r>
              <a:rPr lang="en-US" altLang="ja-JP" sz="900" dirty="0" err="1">
                <a:solidFill>
                  <a:schemeClr val="bg1"/>
                </a:solidFill>
                <a:latin typeface="Noto Sans CJK JP" panose="020B0500000000000000" pitchFamily="34" charset="-128"/>
                <a:ea typeface="Noto Sans CJK JP" panose="020B0500000000000000" pitchFamily="34" charset="-128"/>
              </a:rPr>
              <a:t>kaonavi</a:t>
            </a:r>
            <a:r>
              <a:rPr lang="en-US" altLang="ja-JP" sz="900" dirty="0">
                <a:solidFill>
                  <a:schemeClr val="bg1"/>
                </a:solidFill>
                <a:latin typeface="Noto Sans CJK JP" panose="020B0500000000000000" pitchFamily="34" charset="-128"/>
                <a:ea typeface="Noto Sans CJK JP" panose="020B0500000000000000" pitchFamily="34" charset="-128"/>
              </a:rPr>
              <a:t>, inc.</a:t>
            </a:r>
            <a:endParaRPr lang="ja-JP" altLang="en-US" sz="900">
              <a:solidFill>
                <a:schemeClr val="bg1"/>
              </a:solidFill>
              <a:latin typeface="Noto Sans CJK JP" panose="020B0500000000000000" pitchFamily="34" charset="-128"/>
              <a:ea typeface="Noto Sans CJK JP" panose="020B0500000000000000" pitchFamily="34" charset="-128"/>
            </a:endParaRPr>
          </a:p>
        </p:txBody>
      </p:sp>
    </p:spTree>
    <p:extLst>
      <p:ext uri="{BB962C8B-B14F-4D97-AF65-F5344CB8AC3E}">
        <p14:creationId xmlns:p14="http://schemas.microsoft.com/office/powerpoint/2010/main" val="2488407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F2837E2F-1F62-BC48-B843-840C18206F35}"/>
              </a:ext>
            </a:extLst>
          </p:cNvPr>
          <p:cNvPicPr>
            <a:picLocks noChangeAspect="1"/>
          </p:cNvPicPr>
          <p:nvPr userDrawn="1"/>
        </p:nvPicPr>
        <p:blipFill>
          <a:blip r:embed="rId2"/>
          <a:stretch>
            <a:fillRect/>
          </a:stretch>
        </p:blipFill>
        <p:spPr>
          <a:xfrm>
            <a:off x="0" y="6118392"/>
            <a:ext cx="12192000" cy="755650"/>
          </a:xfrm>
          <a:prstGeom prst="rect">
            <a:avLst/>
          </a:prstGeom>
        </p:spPr>
      </p:pic>
      <p:pic>
        <p:nvPicPr>
          <p:cNvPr id="13" name="図 12">
            <a:extLst>
              <a:ext uri="{FF2B5EF4-FFF2-40B4-BE49-F238E27FC236}">
                <a16:creationId xmlns:a16="http://schemas.microsoft.com/office/drawing/2014/main" id="{F2516127-4049-6346-999B-A19C4E699954}"/>
              </a:ext>
            </a:extLst>
          </p:cNvPr>
          <p:cNvPicPr>
            <a:picLocks noChangeAspect="1"/>
          </p:cNvPicPr>
          <p:nvPr userDrawn="1"/>
        </p:nvPicPr>
        <p:blipFill>
          <a:blip r:embed="rId3"/>
          <a:stretch>
            <a:fillRect/>
          </a:stretch>
        </p:blipFill>
        <p:spPr>
          <a:xfrm>
            <a:off x="0" y="0"/>
            <a:ext cx="12192000" cy="768350"/>
          </a:xfrm>
          <a:prstGeom prst="rect">
            <a:avLst/>
          </a:prstGeom>
        </p:spPr>
      </p:pic>
      <p:pic>
        <p:nvPicPr>
          <p:cNvPr id="15" name="図 14" descr="アイコン&#10;&#10;自動的に生成された説明">
            <a:extLst>
              <a:ext uri="{FF2B5EF4-FFF2-40B4-BE49-F238E27FC236}">
                <a16:creationId xmlns:a16="http://schemas.microsoft.com/office/drawing/2014/main" id="{6EBE4559-071D-FE4C-B7D7-B0E70A7BBA9E}"/>
              </a:ext>
            </a:extLst>
          </p:cNvPr>
          <p:cNvPicPr>
            <a:picLocks noChangeAspect="1"/>
          </p:cNvPicPr>
          <p:nvPr userDrawn="1"/>
        </p:nvPicPr>
        <p:blipFill>
          <a:blip r:embed="rId4"/>
          <a:stretch>
            <a:fillRect/>
          </a:stretch>
        </p:blipFill>
        <p:spPr>
          <a:xfrm>
            <a:off x="2475526" y="1988720"/>
            <a:ext cx="2817444" cy="2959500"/>
          </a:xfrm>
          <a:prstGeom prst="rect">
            <a:avLst/>
          </a:prstGeom>
        </p:spPr>
      </p:pic>
      <p:sp>
        <p:nvSpPr>
          <p:cNvPr id="16" name="字幕 2">
            <a:extLst>
              <a:ext uri="{FF2B5EF4-FFF2-40B4-BE49-F238E27FC236}">
                <a16:creationId xmlns:a16="http://schemas.microsoft.com/office/drawing/2014/main" id="{11E66261-C016-2D40-A45D-D30550550133}"/>
              </a:ext>
            </a:extLst>
          </p:cNvPr>
          <p:cNvSpPr txBox="1">
            <a:spLocks/>
          </p:cNvSpPr>
          <p:nvPr userDrawn="1"/>
        </p:nvSpPr>
        <p:spPr>
          <a:xfrm>
            <a:off x="5739672" y="2839725"/>
            <a:ext cx="4838449" cy="125749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ts val="4000"/>
              </a:lnSpc>
            </a:pPr>
            <a:r>
              <a:rPr lang="ja-JP" altLang="en-US" sz="2700" b="1">
                <a:latin typeface="Noto Sans CJK JP" panose="020B0500000000000000" pitchFamily="34" charset="-128"/>
                <a:ea typeface="Noto Sans CJK JP" panose="020B0500000000000000" pitchFamily="34" charset="-128"/>
              </a:rPr>
              <a:t>ご清聴いただき</a:t>
            </a:r>
            <a:endParaRPr lang="en-US" altLang="ja-JP" sz="2700" b="1" dirty="0">
              <a:latin typeface="Noto Sans CJK JP" panose="020B0500000000000000" pitchFamily="34" charset="-128"/>
              <a:ea typeface="Noto Sans CJK JP" panose="020B0500000000000000" pitchFamily="34" charset="-128"/>
            </a:endParaRPr>
          </a:p>
          <a:p>
            <a:pPr algn="l">
              <a:lnSpc>
                <a:spcPts val="4000"/>
              </a:lnSpc>
            </a:pPr>
            <a:r>
              <a:rPr lang="ja-JP" altLang="en-US" sz="2700" b="1">
                <a:latin typeface="Noto Sans CJK JP" panose="020B0500000000000000" pitchFamily="34" charset="-128"/>
                <a:ea typeface="Noto Sans CJK JP" panose="020B0500000000000000" pitchFamily="34" charset="-128"/>
              </a:rPr>
              <a:t>ありがとうございました！</a:t>
            </a:r>
          </a:p>
        </p:txBody>
      </p:sp>
      <p:sp>
        <p:nvSpPr>
          <p:cNvPr id="6" name="日付プレースホルダー 3">
            <a:extLst>
              <a:ext uri="{FF2B5EF4-FFF2-40B4-BE49-F238E27FC236}">
                <a16:creationId xmlns:a16="http://schemas.microsoft.com/office/drawing/2014/main" id="{E8E1F8EF-FED9-D24B-8506-6F8DCC0614CE}"/>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3"/>
                </a:solidFill>
                <a:latin typeface="Noto Sans CJK JP" panose="020B0500000000000000" pitchFamily="34" charset="-128"/>
                <a:ea typeface="Noto Sans CJK JP" panose="020B0500000000000000" pitchFamily="34" charset="-128"/>
              </a:rPr>
              <a:t>© </a:t>
            </a:r>
            <a:r>
              <a:rPr lang="en-US" altLang="ja-JP" sz="900" dirty="0" err="1">
                <a:solidFill>
                  <a:schemeClr val="accent3"/>
                </a:solidFill>
                <a:latin typeface="Noto Sans CJK JP" panose="020B0500000000000000" pitchFamily="34" charset="-128"/>
                <a:ea typeface="Noto Sans CJK JP" panose="020B0500000000000000" pitchFamily="34" charset="-128"/>
              </a:rPr>
              <a:t>kaonavi</a:t>
            </a:r>
            <a:r>
              <a:rPr lang="en-US" altLang="ja-JP" sz="900" dirty="0">
                <a:solidFill>
                  <a:schemeClr val="accent3"/>
                </a:solidFill>
                <a:latin typeface="Noto Sans CJK JP" panose="020B0500000000000000" pitchFamily="34" charset="-128"/>
                <a:ea typeface="Noto Sans CJK JP" panose="020B0500000000000000" pitchFamily="34" charset="-128"/>
              </a:rPr>
              <a:t>, inc.</a:t>
            </a:r>
            <a:endParaRPr lang="ja-JP" altLang="en-US" sz="900">
              <a:solidFill>
                <a:schemeClr val="accent3"/>
              </a:solidFill>
              <a:latin typeface="Noto Sans CJK JP" panose="020B0500000000000000" pitchFamily="34" charset="-128"/>
              <a:ea typeface="Noto Sans CJK JP" panose="020B0500000000000000" pitchFamily="34" charset="-128"/>
            </a:endParaRPr>
          </a:p>
        </p:txBody>
      </p:sp>
    </p:spTree>
    <p:extLst>
      <p:ext uri="{BB962C8B-B14F-4D97-AF65-F5344CB8AC3E}">
        <p14:creationId xmlns:p14="http://schemas.microsoft.com/office/powerpoint/2010/main" val="1659380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0E7397D1-7837-5548-B182-0DA0D4106D68}"/>
              </a:ext>
            </a:extLst>
          </p:cNvPr>
          <p:cNvSpPr>
            <a:spLocks noGrp="1"/>
          </p:cNvSpPr>
          <p:nvPr>
            <p:ph type="dt" sz="half" idx="10"/>
          </p:nvPr>
        </p:nvSpPr>
        <p:spPr/>
        <p:txBody>
          <a:bodyPr/>
          <a:lstStyle/>
          <a:p>
            <a:r>
              <a:rPr kumimoji="1" lang="en-US" altLang="ja-JP"/>
              <a:t>© kaonavi, inc.</a:t>
            </a:r>
            <a:endParaRPr kumimoji="1" lang="ja-JP" altLang="en-US"/>
          </a:p>
        </p:txBody>
      </p:sp>
      <p:sp>
        <p:nvSpPr>
          <p:cNvPr id="3" name="フッター プレースホルダー 2">
            <a:extLst>
              <a:ext uri="{FF2B5EF4-FFF2-40B4-BE49-F238E27FC236}">
                <a16:creationId xmlns:a16="http://schemas.microsoft.com/office/drawing/2014/main" id="{C999BCFC-9D0D-784A-ABD6-1D23D70EB7A9}"/>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4CEBB8AD-8FD6-FA4C-A026-C750270A2BAD}"/>
              </a:ext>
            </a:extLst>
          </p:cNvPr>
          <p:cNvSpPr>
            <a:spLocks noGrp="1"/>
          </p:cNvSpPr>
          <p:nvPr>
            <p:ph type="sldNum" sz="quarter" idx="12"/>
          </p:nvPr>
        </p:nvSpPr>
        <p:spPr/>
        <p:txBody>
          <a:bodyPr/>
          <a:lstStyle/>
          <a:p>
            <a:fld id="{7043477C-75DD-F84C-AE90-019B57214CD0}" type="slidenum">
              <a:rPr kumimoji="1" lang="ja-JP" altLang="en-US" smtClean="0"/>
              <a:t>‹#›</a:t>
            </a:fld>
            <a:endParaRPr kumimoji="1" lang="ja-JP" altLang="en-US"/>
          </a:p>
        </p:txBody>
      </p:sp>
    </p:spTree>
    <p:extLst>
      <p:ext uri="{BB962C8B-B14F-4D97-AF65-F5344CB8AC3E}">
        <p14:creationId xmlns:p14="http://schemas.microsoft.com/office/powerpoint/2010/main" val="1478483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BF3A318-FCFB-834A-A154-D668A0468AA3}"/>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81DC630-8DFF-8E43-A53F-4927905BC2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C7C53047-7E39-A147-973A-2F381C7F4E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72E0386-2263-524C-8C54-5C27B8C8C130}"/>
              </a:ext>
            </a:extLst>
          </p:cNvPr>
          <p:cNvSpPr>
            <a:spLocks noGrp="1"/>
          </p:cNvSpPr>
          <p:nvPr>
            <p:ph type="dt" sz="half" idx="10"/>
          </p:nvPr>
        </p:nvSpPr>
        <p:spPr/>
        <p:txBody>
          <a:bodyPr/>
          <a:lstStyle/>
          <a:p>
            <a:r>
              <a:rPr kumimoji="1" lang="en-US" altLang="ja-JP"/>
              <a:t>© kaonavi, inc.</a:t>
            </a:r>
            <a:endParaRPr kumimoji="1" lang="ja-JP" altLang="en-US"/>
          </a:p>
        </p:txBody>
      </p:sp>
      <p:sp>
        <p:nvSpPr>
          <p:cNvPr id="6" name="フッター プレースホルダー 5">
            <a:extLst>
              <a:ext uri="{FF2B5EF4-FFF2-40B4-BE49-F238E27FC236}">
                <a16:creationId xmlns:a16="http://schemas.microsoft.com/office/drawing/2014/main" id="{89706CA6-282D-464C-AC0D-9BC8DF43C001}"/>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BCDA445-7AF0-3644-B661-7B91B2FC4D8B}"/>
              </a:ext>
            </a:extLst>
          </p:cNvPr>
          <p:cNvSpPr>
            <a:spLocks noGrp="1"/>
          </p:cNvSpPr>
          <p:nvPr>
            <p:ph type="sldNum" sz="quarter" idx="12"/>
          </p:nvPr>
        </p:nvSpPr>
        <p:spPr/>
        <p:txBody>
          <a:bodyPr/>
          <a:lstStyle/>
          <a:p>
            <a:fld id="{7043477C-75DD-F84C-AE90-019B57214CD0}" type="slidenum">
              <a:rPr kumimoji="1" lang="ja-JP" altLang="en-US" smtClean="0"/>
              <a:t>‹#›</a:t>
            </a:fld>
            <a:endParaRPr kumimoji="1" lang="ja-JP" altLang="en-US"/>
          </a:p>
        </p:txBody>
      </p:sp>
    </p:spTree>
    <p:extLst>
      <p:ext uri="{BB962C8B-B14F-4D97-AF65-F5344CB8AC3E}">
        <p14:creationId xmlns:p14="http://schemas.microsoft.com/office/powerpoint/2010/main" val="1998533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C20F389F-8C2B-0D47-B895-539804CF69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C683583-CF30-4C42-B36D-341AF3327D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F184929-0358-8B44-B18D-9ABFC00ECE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kumimoji="1" lang="en-US" altLang="ja-JP"/>
              <a:t>© kaonavi, inc.</a:t>
            </a:r>
            <a:endParaRPr kumimoji="1" lang="ja-JP" altLang="en-US"/>
          </a:p>
        </p:txBody>
      </p:sp>
      <p:sp>
        <p:nvSpPr>
          <p:cNvPr id="5" name="フッター プレースホルダー 4">
            <a:extLst>
              <a:ext uri="{FF2B5EF4-FFF2-40B4-BE49-F238E27FC236}">
                <a16:creationId xmlns:a16="http://schemas.microsoft.com/office/drawing/2014/main" id="{425EEAB5-797E-4F4C-B5D4-2832A19966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EEA6DADA-F759-4D4A-97BC-536D8E8EED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43477C-75DD-F84C-AE90-019B57214CD0}" type="slidenum">
              <a:rPr kumimoji="1" lang="ja-JP" altLang="en-US" smtClean="0"/>
              <a:t>‹#›</a:t>
            </a:fld>
            <a:endParaRPr kumimoji="1" lang="ja-JP" altLang="en-US"/>
          </a:p>
        </p:txBody>
      </p:sp>
    </p:spTree>
    <p:extLst>
      <p:ext uri="{BB962C8B-B14F-4D97-AF65-F5344CB8AC3E}">
        <p14:creationId xmlns:p14="http://schemas.microsoft.com/office/powerpoint/2010/main" val="28560504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51" r:id="rId4"/>
    <p:sldLayoutId id="2147483652" r:id="rId5"/>
    <p:sldLayoutId id="2147483660" r:id="rId6"/>
    <p:sldLayoutId id="2147483653" r:id="rId7"/>
    <p:sldLayoutId id="2147483655" r:id="rId8"/>
    <p:sldLayoutId id="2147483656" r:id="rId9"/>
    <p:sldLayoutId id="2147483657" r:id="rId10"/>
    <p:sldLayoutId id="2147483658" r:id="rId11"/>
    <p:sldLayoutId id="2147483659" r:id="rId12"/>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6.png"/><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3.png"/><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3.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13.png"/><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39.png"/><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3.png"/><Relationship Id="rId1" Type="http://schemas.openxmlformats.org/officeDocument/2006/relationships/slideLayout" Target="../slideLayouts/slideLayout3.xml"/><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3.xml"/><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62;p1">
            <a:extLst>
              <a:ext uri="{FF2B5EF4-FFF2-40B4-BE49-F238E27FC236}">
                <a16:creationId xmlns:a16="http://schemas.microsoft.com/office/drawing/2014/main" id="{5DF3AE39-ABFA-41D6-99D0-76C7DF9A31BE}"/>
              </a:ext>
            </a:extLst>
          </p:cNvPr>
          <p:cNvSpPr txBox="1"/>
          <p:nvPr/>
        </p:nvSpPr>
        <p:spPr>
          <a:xfrm>
            <a:off x="1742897" y="1571624"/>
            <a:ext cx="8364663" cy="2823913"/>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4400"/>
              <a:buFont typeface="Arial"/>
              <a:buNone/>
            </a:pPr>
            <a:r>
              <a:rPr lang="en-US" sz="4400" b="1" i="0" u="none" strike="noStrike" cap="none" dirty="0" err="1">
                <a:solidFill>
                  <a:srgbClr val="447FE0"/>
                </a:solidFill>
                <a:latin typeface="Meiryo"/>
                <a:ea typeface="Meiryo"/>
                <a:cs typeface="Meiryo"/>
                <a:sym typeface="Meiryo"/>
              </a:rPr>
              <a:t>カオナビ</a:t>
            </a:r>
            <a:br>
              <a:rPr lang="en-US" sz="5400" b="0" i="0" u="none" strike="noStrike" cap="none" dirty="0">
                <a:solidFill>
                  <a:srgbClr val="447FE0"/>
                </a:solidFill>
                <a:latin typeface="Meiryo"/>
                <a:ea typeface="Meiryo"/>
                <a:cs typeface="Meiryo"/>
                <a:sym typeface="Meiryo"/>
              </a:rPr>
            </a:br>
            <a:r>
              <a:rPr lang="en-US" sz="4900" b="0" i="0" u="none" strike="noStrike" cap="none" dirty="0" err="1">
                <a:solidFill>
                  <a:srgbClr val="447FE0"/>
                </a:solidFill>
                <a:latin typeface="Meiryo"/>
                <a:ea typeface="Meiryo"/>
                <a:cs typeface="Meiryo"/>
                <a:sym typeface="Meiryo"/>
              </a:rPr>
              <a:t>社員向けマニュアル</a:t>
            </a:r>
            <a:endParaRPr lang="en-US" sz="4900" b="0" i="0" u="none" strike="noStrike" cap="none" dirty="0">
              <a:solidFill>
                <a:srgbClr val="447FE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4400"/>
              <a:buFont typeface="Arial"/>
              <a:buNone/>
            </a:pPr>
            <a:endParaRPr lang="en-US" sz="1600" dirty="0">
              <a:solidFill>
                <a:srgbClr val="FFCA08"/>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4400"/>
              <a:buFont typeface="Arial"/>
              <a:buNone/>
            </a:pPr>
            <a:r>
              <a:rPr lang="ja-JP" altLang="en-US" sz="3200" b="1">
                <a:solidFill>
                  <a:schemeClr val="tx1">
                    <a:lumMod val="90000"/>
                    <a:lumOff val="10000"/>
                  </a:schemeClr>
                </a:solidFill>
                <a:latin typeface="Meiryo" panose="020B0604030504040204" pitchFamily="50" charset="-128"/>
                <a:ea typeface="Meiryo" panose="020B0604030504040204" pitchFamily="50" charset="-128"/>
              </a:rPr>
              <a:t>スマートレビュー</a:t>
            </a:r>
            <a:endParaRPr lang="en-US" altLang="ja-JP" sz="3200" b="1">
              <a:solidFill>
                <a:schemeClr val="tx1">
                  <a:lumMod val="90000"/>
                  <a:lumOff val="10000"/>
                </a:schemeClr>
              </a:solidFill>
              <a:latin typeface="Meiryo" panose="020B0604030504040204" pitchFamily="50" charset="-128"/>
              <a:ea typeface="Meiryo" panose="020B0604030504040204" pitchFamily="50" charset="-128"/>
            </a:endParaRPr>
          </a:p>
          <a:p>
            <a:pPr marL="0" marR="0" lvl="0" indent="0" algn="l" rtl="0">
              <a:lnSpc>
                <a:spcPct val="100000"/>
              </a:lnSpc>
              <a:spcBef>
                <a:spcPts val="0"/>
              </a:spcBef>
              <a:spcAft>
                <a:spcPts val="0"/>
              </a:spcAft>
              <a:buClr>
                <a:srgbClr val="000000"/>
              </a:buClr>
              <a:buSzPts val="4400"/>
              <a:buFont typeface="Arial"/>
              <a:buNone/>
            </a:pPr>
            <a:endParaRPr lang="en-US" altLang="ja-JP" sz="800" b="1">
              <a:solidFill>
                <a:srgbClr val="000000"/>
              </a:solidFill>
              <a:latin typeface="Meiryo" panose="020B0604030504040204" pitchFamily="50" charset="-128"/>
              <a:ea typeface="Meiryo" panose="020B0604030504040204" pitchFamily="50" charset="-128"/>
            </a:endParaRPr>
          </a:p>
          <a:p>
            <a:pPr marL="0" marR="0" lvl="0" indent="0" algn="l" rtl="0">
              <a:lnSpc>
                <a:spcPct val="100000"/>
              </a:lnSpc>
              <a:spcBef>
                <a:spcPts val="0"/>
              </a:spcBef>
              <a:spcAft>
                <a:spcPts val="0"/>
              </a:spcAft>
              <a:buClr>
                <a:srgbClr val="000000"/>
              </a:buClr>
              <a:buSzPts val="4400"/>
              <a:buFont typeface="Arial"/>
              <a:buNone/>
            </a:pPr>
            <a:r>
              <a:rPr lang="ja-JP" altLang="en-US" b="1">
                <a:solidFill>
                  <a:srgbClr val="000000"/>
                </a:solidFill>
                <a:latin typeface="Meiryo" panose="020B0604030504040204" pitchFamily="50" charset="-128"/>
                <a:ea typeface="Meiryo" panose="020B0604030504040204" pitchFamily="50" charset="-128"/>
              </a:rPr>
              <a:t>被評価者（対象者）ユーザーアカウント</a:t>
            </a:r>
            <a:r>
              <a:rPr lang="ja-JP" altLang="en-US" b="1">
                <a:solidFill>
                  <a:srgbClr val="FF0000"/>
                </a:solidFill>
                <a:latin typeface="Meiryo" panose="020B0604030504040204" pitchFamily="50" charset="-128"/>
                <a:ea typeface="Meiryo" panose="020B0604030504040204" pitchFamily="50" charset="-128"/>
              </a:rPr>
              <a:t>有 </a:t>
            </a:r>
            <a:r>
              <a:rPr lang="ja-JP" altLang="en-US" b="1">
                <a:solidFill>
                  <a:srgbClr val="000000"/>
                </a:solidFill>
                <a:latin typeface="Meiryo" panose="020B0604030504040204" pitchFamily="50" charset="-128"/>
                <a:ea typeface="Meiryo" panose="020B0604030504040204" pitchFamily="50" charset="-128"/>
              </a:rPr>
              <a:t>編</a:t>
            </a:r>
            <a:endParaRPr lang="ja-JP" altLang="en-US" b="0" dirty="0">
              <a:effectLst/>
            </a:endParaRPr>
          </a:p>
        </p:txBody>
      </p:sp>
      <p:sp>
        <p:nvSpPr>
          <p:cNvPr id="17" name="日付プレースホルダー 3">
            <a:extLst>
              <a:ext uri="{FF2B5EF4-FFF2-40B4-BE49-F238E27FC236}">
                <a16:creationId xmlns:a16="http://schemas.microsoft.com/office/drawing/2014/main" id="{FC059242-191C-034C-B0B7-22CAD840D1F9}"/>
              </a:ext>
            </a:extLst>
          </p:cNvPr>
          <p:cNvSpPr txBox="1">
            <a:spLocks/>
          </p:cNvSpPr>
          <p:nvPr/>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4"/>
                </a:solidFill>
                <a:latin typeface="Noto Sans CJK JP" panose="020B0500000000000000" pitchFamily="34" charset="-128"/>
                <a:ea typeface="Noto Sans CJK JP" panose="020B0500000000000000" pitchFamily="34" charset="-128"/>
              </a:rPr>
              <a:t>© </a:t>
            </a:r>
            <a:r>
              <a:rPr lang="en-US" altLang="ja-JP" sz="900" dirty="0" err="1">
                <a:solidFill>
                  <a:schemeClr val="accent4"/>
                </a:solidFill>
                <a:latin typeface="Noto Sans CJK JP" panose="020B0500000000000000" pitchFamily="34" charset="-128"/>
                <a:ea typeface="Noto Sans CJK JP" panose="020B0500000000000000" pitchFamily="34" charset="-128"/>
              </a:rPr>
              <a:t>kaonavi</a:t>
            </a:r>
            <a:r>
              <a:rPr lang="en-US" altLang="ja-JP" sz="900" dirty="0">
                <a:solidFill>
                  <a:schemeClr val="accent4"/>
                </a:solidFill>
                <a:latin typeface="Noto Sans CJK JP" panose="020B0500000000000000" pitchFamily="34" charset="-128"/>
                <a:ea typeface="Noto Sans CJK JP" panose="020B0500000000000000" pitchFamily="34" charset="-128"/>
              </a:rPr>
              <a:t>, inc.</a:t>
            </a:r>
            <a:endParaRPr lang="ja-JP" altLang="en-US" sz="900">
              <a:solidFill>
                <a:schemeClr val="accent4"/>
              </a:solidFill>
              <a:latin typeface="Noto Sans CJK JP" panose="020B0500000000000000" pitchFamily="34" charset="-128"/>
              <a:ea typeface="Noto Sans CJK JP" panose="020B0500000000000000" pitchFamily="34" charset="-128"/>
            </a:endParaRPr>
          </a:p>
        </p:txBody>
      </p:sp>
      <p:sp>
        <p:nvSpPr>
          <p:cNvPr id="7" name="Google Shape;63;p1">
            <a:extLst>
              <a:ext uri="{FF2B5EF4-FFF2-40B4-BE49-F238E27FC236}">
                <a16:creationId xmlns:a16="http://schemas.microsoft.com/office/drawing/2014/main" id="{9D9B409E-B43A-48E4-8140-955DB401145B}"/>
              </a:ext>
            </a:extLst>
          </p:cNvPr>
          <p:cNvSpPr/>
          <p:nvPr/>
        </p:nvSpPr>
        <p:spPr>
          <a:xfrm>
            <a:off x="1742897" y="4466103"/>
            <a:ext cx="7095766" cy="73798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1" i="0" u="none" strike="noStrike" cap="none" dirty="0" err="1">
                <a:solidFill>
                  <a:srgbClr val="FF0000"/>
                </a:solidFill>
                <a:latin typeface="メイリオ" panose="020B0604030504040204" pitchFamily="50" charset="-128"/>
                <a:ea typeface="メイリオ" panose="020B0604030504040204" pitchFamily="50" charset="-128"/>
                <a:cs typeface="Arial"/>
                <a:sym typeface="Arial"/>
              </a:rPr>
              <a:t>本マニュアルは、テンプレートとして作成しております</a:t>
            </a:r>
            <a:r>
              <a:rPr lang="en-US" sz="1300" b="1" i="0" u="none" strike="noStrike" cap="none" dirty="0">
                <a:solidFill>
                  <a:srgbClr val="FF0000"/>
                </a:solidFill>
                <a:latin typeface="メイリオ" panose="020B0604030504040204" pitchFamily="50" charset="-128"/>
                <a:ea typeface="メイリオ" panose="020B0604030504040204" pitchFamily="50" charset="-128"/>
                <a:cs typeface="Arial"/>
                <a:sym typeface="Arial"/>
              </a:rPr>
              <a:t>。</a:t>
            </a:r>
            <a:endParaRPr sz="100" i="0" u="none" strike="noStrike" cap="none" dirty="0">
              <a:solidFill>
                <a:srgbClr val="000000"/>
              </a:solidFill>
              <a:latin typeface="メイリオ" panose="020B0604030504040204" pitchFamily="50" charset="-128"/>
              <a:ea typeface="メイリオ" panose="020B0604030504040204" pitchFamily="50" charset="-128"/>
              <a:cs typeface="Arial"/>
              <a:sym typeface="Arial"/>
            </a:endParaRPr>
          </a:p>
          <a:p>
            <a:pPr marL="0" marR="0" lvl="0" indent="0" algn="l" rtl="0">
              <a:lnSpc>
                <a:spcPct val="100000"/>
              </a:lnSpc>
              <a:spcBef>
                <a:spcPts val="0"/>
              </a:spcBef>
              <a:spcAft>
                <a:spcPts val="0"/>
              </a:spcAft>
              <a:buClr>
                <a:srgbClr val="000000"/>
              </a:buClr>
              <a:buSzPts val="1300"/>
              <a:buFont typeface="Arial"/>
              <a:buNone/>
            </a:pPr>
            <a:r>
              <a:rPr lang="en-US" sz="1300" b="1" i="0" u="none" strike="noStrike" cap="none">
                <a:solidFill>
                  <a:srgbClr val="FF0000"/>
                </a:solidFill>
                <a:latin typeface="メイリオ" panose="020B0604030504040204" pitchFamily="50" charset="-128"/>
                <a:ea typeface="メイリオ" panose="020B0604030504040204" pitchFamily="50" charset="-128"/>
                <a:cs typeface="Arial"/>
                <a:sym typeface="Arial"/>
              </a:rPr>
              <a:t>各社の運用ルールや設定内容に</a:t>
            </a:r>
            <a:r>
              <a:rPr lang="ja-JP" altLang="en-US" sz="1300" b="1" i="0" u="none" strike="noStrike" cap="none">
                <a:solidFill>
                  <a:srgbClr val="FF0000"/>
                </a:solidFill>
                <a:latin typeface="メイリオ" panose="020B0604030504040204" pitchFamily="50" charset="-128"/>
                <a:ea typeface="メイリオ" panose="020B0604030504040204" pitchFamily="50" charset="-128"/>
                <a:cs typeface="Arial"/>
                <a:sym typeface="Arial"/>
              </a:rPr>
              <a:t>あわ</a:t>
            </a:r>
            <a:r>
              <a:rPr lang="en-US" sz="1300" b="1" i="0" u="none" strike="noStrike" cap="none">
                <a:solidFill>
                  <a:srgbClr val="FF0000"/>
                </a:solidFill>
                <a:latin typeface="メイリオ" panose="020B0604030504040204" pitchFamily="50" charset="-128"/>
                <a:ea typeface="メイリオ" panose="020B0604030504040204" pitchFamily="50" charset="-128"/>
                <a:cs typeface="Arial"/>
                <a:sym typeface="Arial"/>
              </a:rPr>
              <a:t>せて、</a:t>
            </a:r>
          </a:p>
          <a:p>
            <a:pPr marL="0" marR="0" lvl="0" indent="0" algn="l" rtl="0">
              <a:lnSpc>
                <a:spcPct val="100000"/>
              </a:lnSpc>
              <a:spcBef>
                <a:spcPts val="0"/>
              </a:spcBef>
              <a:spcAft>
                <a:spcPts val="0"/>
              </a:spcAft>
              <a:buClr>
                <a:srgbClr val="000000"/>
              </a:buClr>
              <a:buSzPts val="1300"/>
              <a:buFont typeface="Arial"/>
              <a:buNone/>
            </a:pPr>
            <a:r>
              <a:rPr lang="en-US" sz="1300" b="1" i="0" u="none" strike="noStrike" cap="none">
                <a:solidFill>
                  <a:srgbClr val="FF0000"/>
                </a:solidFill>
                <a:latin typeface="メイリオ" panose="020B0604030504040204" pitchFamily="50" charset="-128"/>
                <a:ea typeface="メイリオ" panose="020B0604030504040204" pitchFamily="50" charset="-128"/>
                <a:cs typeface="Arial"/>
                <a:sym typeface="Arial"/>
              </a:rPr>
              <a:t>キャプチャの変更やページの追加</a:t>
            </a:r>
            <a:r>
              <a:rPr lang="en-US" sz="1300" b="1" i="0" u="none" strike="noStrike" cap="none" err="1">
                <a:solidFill>
                  <a:srgbClr val="FF0000"/>
                </a:solidFill>
                <a:latin typeface="メイリオ" panose="020B0604030504040204" pitchFamily="50" charset="-128"/>
                <a:ea typeface="メイリオ" panose="020B0604030504040204" pitchFamily="50" charset="-128"/>
                <a:cs typeface="Arial"/>
                <a:sym typeface="Arial"/>
              </a:rPr>
              <a:t>・</a:t>
            </a:r>
            <a:r>
              <a:rPr lang="en-US" sz="1300" b="1" i="0" u="none" strike="noStrike" cap="none">
                <a:solidFill>
                  <a:srgbClr val="FF0000"/>
                </a:solidFill>
                <a:latin typeface="メイリオ" panose="020B0604030504040204" pitchFamily="50" charset="-128"/>
                <a:ea typeface="メイリオ" panose="020B0604030504040204" pitchFamily="50" charset="-128"/>
                <a:cs typeface="Arial"/>
                <a:sym typeface="Arial"/>
              </a:rPr>
              <a:t>削除等の編集をお願い</a:t>
            </a:r>
            <a:r>
              <a:rPr lang="ja-JP" altLang="en-US" sz="1300" b="1">
                <a:solidFill>
                  <a:srgbClr val="FF0000"/>
                </a:solidFill>
                <a:latin typeface="メイリオ" panose="020B0604030504040204" pitchFamily="50" charset="-128"/>
                <a:ea typeface="メイリオ" panose="020B0604030504040204" pitchFamily="50" charset="-128"/>
                <a:cs typeface="Arial"/>
                <a:sym typeface="Arial"/>
              </a:rPr>
              <a:t>いた</a:t>
            </a:r>
            <a:r>
              <a:rPr lang="en-US" sz="1300" b="1" i="0" u="none" strike="noStrike" cap="none">
                <a:solidFill>
                  <a:srgbClr val="FF0000"/>
                </a:solidFill>
                <a:latin typeface="メイリオ" panose="020B0604030504040204" pitchFamily="50" charset="-128"/>
                <a:ea typeface="メイリオ" panose="020B0604030504040204" pitchFamily="50" charset="-128"/>
                <a:cs typeface="Arial"/>
                <a:sym typeface="Arial"/>
              </a:rPr>
              <a:t>します</a:t>
            </a:r>
            <a:r>
              <a:rPr lang="en-US" sz="1300" b="1" i="0" u="none" strike="noStrike" cap="none" dirty="0">
                <a:solidFill>
                  <a:srgbClr val="FF0000"/>
                </a:solidFill>
                <a:latin typeface="メイリオ" panose="020B0604030504040204" pitchFamily="50" charset="-128"/>
                <a:ea typeface="メイリオ" panose="020B0604030504040204" pitchFamily="50" charset="-128"/>
                <a:cs typeface="Arial"/>
                <a:sym typeface="Arial"/>
              </a:rPr>
              <a:t>。</a:t>
            </a:r>
            <a:endParaRPr sz="100" i="0" u="none" strike="noStrike" cap="none" dirty="0">
              <a:solidFill>
                <a:srgbClr val="000000"/>
              </a:solidFill>
              <a:latin typeface="メイリオ" panose="020B0604030504040204" pitchFamily="50" charset="-128"/>
              <a:ea typeface="メイリオ" panose="020B0604030504040204" pitchFamily="50" charset="-128"/>
              <a:cs typeface="Arial"/>
              <a:sym typeface="Arial"/>
            </a:endParaRPr>
          </a:p>
        </p:txBody>
      </p:sp>
      <p:sp>
        <p:nvSpPr>
          <p:cNvPr id="2" name="Google Shape;63;p1">
            <a:extLst>
              <a:ext uri="{FF2B5EF4-FFF2-40B4-BE49-F238E27FC236}">
                <a16:creationId xmlns:a16="http://schemas.microsoft.com/office/drawing/2014/main" id="{340E2FF3-812C-CDDD-8617-0ED4F7FC6C57}"/>
              </a:ext>
            </a:extLst>
          </p:cNvPr>
          <p:cNvSpPr/>
          <p:nvPr/>
        </p:nvSpPr>
        <p:spPr>
          <a:xfrm>
            <a:off x="10806547" y="6620895"/>
            <a:ext cx="1388224" cy="24312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300"/>
              <a:buFont typeface="Arial"/>
              <a:buNone/>
            </a:pPr>
            <a:r>
              <a:rPr lang="ja-JP" altLang="en-US" sz="800" i="0" u="none" strike="noStrike" cap="none" dirty="0">
                <a:solidFill>
                  <a:schemeClr val="bg1">
                    <a:lumMod val="50000"/>
                  </a:schemeClr>
                </a:solidFill>
                <a:latin typeface="Meiryo UI" panose="020B0604030504040204" pitchFamily="50" charset="-128"/>
                <a:ea typeface="Meiryo UI" panose="020B0604030504040204" pitchFamily="50" charset="-128"/>
                <a:cs typeface="Arial"/>
                <a:sym typeface="Arial"/>
              </a:rPr>
              <a:t>最終更新日：</a:t>
            </a:r>
            <a:r>
              <a:rPr lang="en-US" altLang="ja-JP" sz="800" i="0" u="none" strike="noStrike" cap="none" dirty="0">
                <a:solidFill>
                  <a:schemeClr val="bg1">
                    <a:lumMod val="50000"/>
                  </a:schemeClr>
                </a:solidFill>
                <a:latin typeface="Meiryo UI" panose="020B0604030504040204" pitchFamily="50" charset="-128"/>
                <a:ea typeface="Meiryo UI" panose="020B0604030504040204" pitchFamily="50" charset="-128"/>
                <a:cs typeface="Arial"/>
                <a:sym typeface="Arial"/>
              </a:rPr>
              <a:t>2025/4/8</a:t>
            </a:r>
            <a:endParaRPr sz="800" i="0" u="none" strike="noStrike" cap="none" dirty="0">
              <a:solidFill>
                <a:schemeClr val="bg1">
                  <a:lumMod val="50000"/>
                </a:schemeClr>
              </a:solidFill>
              <a:latin typeface="Meiryo UI" panose="020B0604030504040204" pitchFamily="50" charset="-128"/>
              <a:ea typeface="Meiryo UI" panose="020B0604030504040204" pitchFamily="50" charset="-128"/>
              <a:cs typeface="Arial"/>
              <a:sym typeface="Arial"/>
            </a:endParaRPr>
          </a:p>
        </p:txBody>
      </p:sp>
    </p:spTree>
    <p:extLst>
      <p:ext uri="{BB962C8B-B14F-4D97-AF65-F5344CB8AC3E}">
        <p14:creationId xmlns:p14="http://schemas.microsoft.com/office/powerpoint/2010/main" val="21934624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descr="グラフィカル ユーザー インターフェイス, テキスト, アプリケーション, メール&#10;&#10;自動的に生成された説明">
            <a:extLst>
              <a:ext uri="{FF2B5EF4-FFF2-40B4-BE49-F238E27FC236}">
                <a16:creationId xmlns:a16="http://schemas.microsoft.com/office/drawing/2014/main" id="{47F0596C-79DE-4B02-AAAC-CD86D0FC7135}"/>
              </a:ext>
            </a:extLst>
          </p:cNvPr>
          <p:cNvPicPr>
            <a:picLocks noChangeAspect="1"/>
          </p:cNvPicPr>
          <p:nvPr/>
        </p:nvPicPr>
        <p:blipFill>
          <a:blip r:embed="rId2"/>
          <a:stretch>
            <a:fillRect/>
          </a:stretch>
        </p:blipFill>
        <p:spPr>
          <a:xfrm>
            <a:off x="455565" y="2054890"/>
            <a:ext cx="5352853" cy="3114197"/>
          </a:xfrm>
          <a:prstGeom prst="rect">
            <a:avLst/>
          </a:prstGeom>
          <a:ln>
            <a:solidFill>
              <a:schemeClr val="bg1">
                <a:lumMod val="85000"/>
              </a:schemeClr>
            </a:solidFill>
          </a:ln>
        </p:spPr>
      </p:pic>
      <p:sp>
        <p:nvSpPr>
          <p:cNvPr id="13" name="Google Shape;156;g125f8f40711_0_119">
            <a:extLst>
              <a:ext uri="{FF2B5EF4-FFF2-40B4-BE49-F238E27FC236}">
                <a16:creationId xmlns:a16="http://schemas.microsoft.com/office/drawing/2014/main" id="{A887C749-9CA2-4604-8C1E-127E2AB7B68E}"/>
              </a:ext>
            </a:extLst>
          </p:cNvPr>
          <p:cNvSpPr txBox="1"/>
          <p:nvPr/>
        </p:nvSpPr>
        <p:spPr>
          <a:xfrm>
            <a:off x="530921" y="1557576"/>
            <a:ext cx="5277497" cy="276959"/>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③ログイン直後はご自身の評価入力ページを表示できます。</a:t>
            </a:r>
          </a:p>
        </p:txBody>
      </p:sp>
      <p:grpSp>
        <p:nvGrpSpPr>
          <p:cNvPr id="14" name="グループ化 13">
            <a:extLst>
              <a:ext uri="{FF2B5EF4-FFF2-40B4-BE49-F238E27FC236}">
                <a16:creationId xmlns:a16="http://schemas.microsoft.com/office/drawing/2014/main" id="{BD3172E6-169C-4A21-9533-99A6D2B74545}"/>
              </a:ext>
            </a:extLst>
          </p:cNvPr>
          <p:cNvGrpSpPr/>
          <p:nvPr/>
        </p:nvGrpSpPr>
        <p:grpSpPr>
          <a:xfrm>
            <a:off x="6312930" y="1865312"/>
            <a:ext cx="5486566" cy="3509329"/>
            <a:chOff x="471710" y="4902892"/>
            <a:chExt cx="5486566" cy="3509329"/>
          </a:xfrm>
        </p:grpSpPr>
        <p:sp>
          <p:nvSpPr>
            <p:cNvPr id="15" name="Google Shape;448;p29">
              <a:extLst>
                <a:ext uri="{FF2B5EF4-FFF2-40B4-BE49-F238E27FC236}">
                  <a16:creationId xmlns:a16="http://schemas.microsoft.com/office/drawing/2014/main" id="{925768A2-B367-4F17-9986-B5EDB8BDB61C}"/>
                </a:ext>
              </a:extLst>
            </p:cNvPr>
            <p:cNvSpPr/>
            <p:nvPr/>
          </p:nvSpPr>
          <p:spPr>
            <a:xfrm>
              <a:off x="471710" y="4902892"/>
              <a:ext cx="5486566" cy="3509329"/>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16" name="Google Shape;159;g125f8f40711_0_119">
              <a:extLst>
                <a:ext uri="{FF2B5EF4-FFF2-40B4-BE49-F238E27FC236}">
                  <a16:creationId xmlns:a16="http://schemas.microsoft.com/office/drawing/2014/main" id="{C407C585-2958-4F1D-B6BF-E5AB30D8B46E}"/>
                </a:ext>
              </a:extLst>
            </p:cNvPr>
            <p:cNvSpPr txBox="1"/>
            <p:nvPr/>
          </p:nvSpPr>
          <p:spPr>
            <a:xfrm>
              <a:off x="1063266" y="5066064"/>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18" name="Google Shape;161;g125f8f40711_0_119">
              <a:extLst>
                <a:ext uri="{FF2B5EF4-FFF2-40B4-BE49-F238E27FC236}">
                  <a16:creationId xmlns:a16="http://schemas.microsoft.com/office/drawing/2014/main" id="{21AC2BDE-E35C-4833-9777-89CCE82855F6}"/>
                </a:ext>
              </a:extLst>
            </p:cNvPr>
            <p:cNvPicPr preferRelativeResize="0"/>
            <p:nvPr/>
          </p:nvPicPr>
          <p:blipFill rotWithShape="1">
            <a:blip r:embed="rId3">
              <a:alphaModFix/>
            </a:blip>
            <a:srcRect/>
            <a:stretch/>
          </p:blipFill>
          <p:spPr>
            <a:xfrm>
              <a:off x="738155" y="5035748"/>
              <a:ext cx="335332" cy="338514"/>
            </a:xfrm>
            <a:prstGeom prst="rect">
              <a:avLst/>
            </a:prstGeom>
            <a:noFill/>
            <a:ln>
              <a:noFill/>
            </a:ln>
          </p:spPr>
        </p:pic>
        <p:sp>
          <p:nvSpPr>
            <p:cNvPr id="19" name="Google Shape;159;g125f8f40711_0_119">
              <a:extLst>
                <a:ext uri="{FF2B5EF4-FFF2-40B4-BE49-F238E27FC236}">
                  <a16:creationId xmlns:a16="http://schemas.microsoft.com/office/drawing/2014/main" id="{4B9F209C-130C-497B-AE8E-1573A78D5A56}"/>
                </a:ext>
              </a:extLst>
            </p:cNvPr>
            <p:cNvSpPr txBox="1"/>
            <p:nvPr/>
          </p:nvSpPr>
          <p:spPr>
            <a:xfrm>
              <a:off x="1798262" y="5062436"/>
              <a:ext cx="3636042" cy="369291"/>
            </a:xfrm>
            <a:prstGeom prst="rect">
              <a:avLst/>
            </a:prstGeom>
            <a:noFill/>
            <a:ln>
              <a:noFill/>
            </a:ln>
          </p:spPr>
          <p:txBody>
            <a:bodyPr spcFirstLastPara="1" wrap="square" lIns="91425" tIns="45700" rIns="91425" bIns="45700" anchor="t" anchorCtr="0">
              <a:spAutoFit/>
            </a:bodyPr>
            <a:lstStyle/>
            <a:p>
              <a:pPr lvl="0"/>
              <a:endParaRPr lang="ja-JP" altLang="en-US" sz="1800" b="1" i="0" u="none" strike="noStrike" cap="none" dirty="0">
                <a:solidFill>
                  <a:srgbClr val="C96F06"/>
                </a:solidFill>
                <a:latin typeface="Meiryo"/>
                <a:ea typeface="Meiryo"/>
                <a:cs typeface="Meiryo"/>
                <a:sym typeface="Meiryo"/>
              </a:endParaRPr>
            </a:p>
          </p:txBody>
        </p:sp>
        <p:sp>
          <p:nvSpPr>
            <p:cNvPr id="20" name="Google Shape;160;g125f8f40711_0_119">
              <a:extLst>
                <a:ext uri="{FF2B5EF4-FFF2-40B4-BE49-F238E27FC236}">
                  <a16:creationId xmlns:a16="http://schemas.microsoft.com/office/drawing/2014/main" id="{8760A566-8E15-4C41-BDF5-2A20F141043F}"/>
                </a:ext>
              </a:extLst>
            </p:cNvPr>
            <p:cNvSpPr txBox="1"/>
            <p:nvPr/>
          </p:nvSpPr>
          <p:spPr>
            <a:xfrm>
              <a:off x="745499" y="5437101"/>
              <a:ext cx="4963125" cy="461624"/>
            </a:xfrm>
            <a:prstGeom prst="rect">
              <a:avLst/>
            </a:prstGeom>
            <a:noFill/>
            <a:ln>
              <a:noFill/>
            </a:ln>
          </p:spPr>
          <p:txBody>
            <a:bodyPr spcFirstLastPara="1" wrap="square" lIns="91425" tIns="45700" rIns="91425" bIns="45700" anchor="t" anchorCtr="0">
              <a:spAutoFit/>
            </a:bodyPr>
            <a:lstStyle/>
            <a:p>
              <a:r>
                <a:rPr kumimoji="1" lang="ja-JP" altLang="en-US" sz="1200" dirty="0">
                  <a:latin typeface="メイリオ" panose="020B0604030504040204" pitchFamily="50" charset="-128"/>
                  <a:ea typeface="メイリオ" panose="020B0604030504040204" pitchFamily="50" charset="-128"/>
                </a:rPr>
                <a:t>被評価者であり</a:t>
              </a:r>
              <a:r>
                <a:rPr lang="ja-JP" altLang="en-US" sz="1200" dirty="0">
                  <a:latin typeface="メイリオ" panose="020B0604030504040204" pitchFamily="50" charset="-128"/>
                  <a:ea typeface="メイリオ" panose="020B0604030504040204" pitchFamily="50" charset="-128"/>
                </a:rPr>
                <a:t>評価者である方はログイン後</a:t>
              </a:r>
              <a:r>
                <a:rPr kumimoji="1" lang="ja-JP" altLang="en-US" sz="1200" dirty="0">
                  <a:latin typeface="メイリオ" panose="020B0604030504040204" pitchFamily="50" charset="-128"/>
                  <a:ea typeface="メイリオ" panose="020B0604030504040204" pitchFamily="50" charset="-128"/>
                </a:rPr>
                <a:t>一覧画面が表示され、</a:t>
              </a:r>
              <a:endParaRPr kumimoji="1" lang="en-US" altLang="ja-JP" sz="1200" dirty="0">
                <a:latin typeface="メイリオ" panose="020B0604030504040204" pitchFamily="50" charset="-128"/>
                <a:ea typeface="メイリオ" panose="020B0604030504040204" pitchFamily="50" charset="-128"/>
              </a:endParaRPr>
            </a:p>
            <a:p>
              <a:r>
                <a:rPr kumimoji="1" lang="ja-JP" altLang="en-US" sz="1200" dirty="0">
                  <a:latin typeface="メイリオ" panose="020B0604030504040204" pitchFamily="50" charset="-128"/>
                  <a:ea typeface="メイリオ" panose="020B0604030504040204" pitchFamily="50" charset="-128"/>
                </a:rPr>
                <a:t>ご自身の名前を</a:t>
              </a:r>
              <a:r>
                <a:rPr lang="ja-JP" altLang="en-US" sz="1200" dirty="0">
                  <a:latin typeface="メイリオ" panose="020B0604030504040204" pitchFamily="50" charset="-128"/>
                  <a:ea typeface="メイリオ" panose="020B0604030504040204" pitchFamily="50" charset="-128"/>
                </a:rPr>
                <a:t>クリックして表示していただく必要があります。</a:t>
              </a:r>
              <a:endParaRPr kumimoji="1" lang="ja-JP" altLang="en-US" sz="1200" dirty="0">
                <a:latin typeface="メイリオ" panose="020B0604030504040204" pitchFamily="50" charset="-128"/>
                <a:ea typeface="メイリオ" panose="020B0604030504040204" pitchFamily="50" charset="-128"/>
              </a:endParaRPr>
            </a:p>
          </p:txBody>
        </p:sp>
      </p:grpSp>
      <p:grpSp>
        <p:nvGrpSpPr>
          <p:cNvPr id="5" name="グループ化 4">
            <a:extLst>
              <a:ext uri="{FF2B5EF4-FFF2-40B4-BE49-F238E27FC236}">
                <a16:creationId xmlns:a16="http://schemas.microsoft.com/office/drawing/2014/main" id="{8F387DED-6142-86C9-E28A-94FC298BE182}"/>
              </a:ext>
            </a:extLst>
          </p:cNvPr>
          <p:cNvGrpSpPr/>
          <p:nvPr/>
        </p:nvGrpSpPr>
        <p:grpSpPr>
          <a:xfrm>
            <a:off x="6498795" y="3187639"/>
            <a:ext cx="5166939" cy="1533936"/>
            <a:chOff x="6498795" y="2663937"/>
            <a:chExt cx="5166939" cy="1533936"/>
          </a:xfrm>
        </p:grpSpPr>
        <p:pic>
          <p:nvPicPr>
            <p:cNvPr id="4" name="図 3">
              <a:extLst>
                <a:ext uri="{FF2B5EF4-FFF2-40B4-BE49-F238E27FC236}">
                  <a16:creationId xmlns:a16="http://schemas.microsoft.com/office/drawing/2014/main" id="{4466FABC-75BD-B621-4016-70B68082EA7D}"/>
                </a:ext>
              </a:extLst>
            </p:cNvPr>
            <p:cNvPicPr>
              <a:picLocks noChangeAspect="1"/>
            </p:cNvPicPr>
            <p:nvPr/>
          </p:nvPicPr>
          <p:blipFill>
            <a:blip r:embed="rId4"/>
            <a:stretch>
              <a:fillRect/>
            </a:stretch>
          </p:blipFill>
          <p:spPr>
            <a:xfrm>
              <a:off x="6498795" y="2663937"/>
              <a:ext cx="5166939" cy="1533936"/>
            </a:xfrm>
            <a:prstGeom prst="rect">
              <a:avLst/>
            </a:prstGeom>
            <a:ln>
              <a:solidFill>
                <a:schemeClr val="bg1">
                  <a:lumMod val="75000"/>
                </a:schemeClr>
              </a:solidFill>
            </a:ln>
          </p:spPr>
        </p:pic>
        <p:sp>
          <p:nvSpPr>
            <p:cNvPr id="24" name="正方形/長方形 23">
              <a:extLst>
                <a:ext uri="{FF2B5EF4-FFF2-40B4-BE49-F238E27FC236}">
                  <a16:creationId xmlns:a16="http://schemas.microsoft.com/office/drawing/2014/main" id="{6E717A61-3296-43CD-975A-67FC12251F89}"/>
                </a:ext>
              </a:extLst>
            </p:cNvPr>
            <p:cNvSpPr/>
            <p:nvPr/>
          </p:nvSpPr>
          <p:spPr>
            <a:xfrm>
              <a:off x="6948321" y="3426147"/>
              <a:ext cx="599030" cy="20986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6" name="Google Shape;78;p5">
            <a:extLst>
              <a:ext uri="{FF2B5EF4-FFF2-40B4-BE49-F238E27FC236}">
                <a16:creationId xmlns:a16="http://schemas.microsoft.com/office/drawing/2014/main" id="{8E39EF41-1A94-E47C-14AB-370C3402C795}"/>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dirty="0">
                <a:solidFill>
                  <a:schemeClr val="tx1">
                    <a:lumMod val="90000"/>
                    <a:lumOff val="10000"/>
                  </a:schemeClr>
                </a:solidFill>
                <a:latin typeface="Meiryo"/>
                <a:ea typeface="Meiryo"/>
                <a:cs typeface="Meiryo"/>
                <a:sym typeface="Meiryo"/>
              </a:rPr>
              <a:t>2</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a:solidFill>
                  <a:schemeClr val="tx1">
                    <a:lumMod val="90000"/>
                    <a:lumOff val="10000"/>
                  </a:schemeClr>
                </a:solidFill>
                <a:latin typeface="Meiryo"/>
                <a:ea typeface="Meiryo"/>
                <a:cs typeface="Meiryo"/>
                <a:sym typeface="Meiryo"/>
              </a:rPr>
              <a:t>評価入力ページまでアクセスする</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9" name="Google Shape;203;g125f8f40711_0_141">
            <a:extLst>
              <a:ext uri="{FF2B5EF4-FFF2-40B4-BE49-F238E27FC236}">
                <a16:creationId xmlns:a16="http://schemas.microsoft.com/office/drawing/2014/main" id="{7535E0FD-8B39-7089-1B64-880880D5EDB7}"/>
              </a:ext>
            </a:extLst>
          </p:cNvPr>
          <p:cNvSpPr txBox="1"/>
          <p:nvPr/>
        </p:nvSpPr>
        <p:spPr>
          <a:xfrm>
            <a:off x="292317" y="938160"/>
            <a:ext cx="5679351" cy="338514"/>
          </a:xfrm>
          <a:prstGeom prst="rect">
            <a:avLst/>
          </a:prstGeom>
          <a:noFill/>
          <a:ln>
            <a:noFill/>
          </a:ln>
        </p:spPr>
        <p:txBody>
          <a:bodyPr spcFirstLastPara="1" wrap="square" lIns="91425" tIns="45700" rIns="91425" bIns="45700" anchor="t" anchorCtr="0">
            <a:spAutoFit/>
          </a:bodyPr>
          <a:lstStyle/>
          <a:p>
            <a:r>
              <a:rPr lang="en-US" altLang="ja-JP" sz="1600" b="1">
                <a:solidFill>
                  <a:schemeClr val="tx1">
                    <a:lumMod val="90000"/>
                    <a:lumOff val="10000"/>
                  </a:schemeClr>
                </a:solidFill>
                <a:latin typeface="Meiryo"/>
                <a:ea typeface="Meiryo"/>
                <a:cs typeface="Meiryo"/>
                <a:sym typeface="Meiryo"/>
              </a:rPr>
              <a:t>2-2. </a:t>
            </a:r>
            <a:r>
              <a:rPr lang="ja-JP" altLang="en-US" sz="1600" b="1">
                <a:solidFill>
                  <a:schemeClr val="tx1">
                    <a:lumMod val="90000"/>
                    <a:lumOff val="10000"/>
                  </a:schemeClr>
                </a:solidFill>
                <a:latin typeface="Meiryo"/>
                <a:ea typeface="Meiryo"/>
                <a:cs typeface="Meiryo"/>
                <a:sym typeface="Meiryo"/>
              </a:rPr>
              <a:t>通知メールからアクセスする</a:t>
            </a:r>
            <a:endParaRPr lang="ja-JP" altLang="en-US" sz="1600" b="1" dirty="0">
              <a:solidFill>
                <a:schemeClr val="tx1">
                  <a:lumMod val="90000"/>
                  <a:lumOff val="10000"/>
                </a:schemeClr>
              </a:solidFill>
              <a:latin typeface="Meiryo"/>
              <a:ea typeface="Meiryo"/>
              <a:cs typeface="Meiryo"/>
              <a:sym typeface="Meiryo"/>
            </a:endParaRPr>
          </a:p>
        </p:txBody>
      </p:sp>
      <p:sp>
        <p:nvSpPr>
          <p:cNvPr id="17" name="四角形: 角を丸くする 16">
            <a:extLst>
              <a:ext uri="{FF2B5EF4-FFF2-40B4-BE49-F238E27FC236}">
                <a16:creationId xmlns:a16="http://schemas.microsoft.com/office/drawing/2014/main" id="{B2AF9FEB-58F6-E242-D10E-E7A3D511C9C0}"/>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21" name="Google Shape;76;p5">
            <a:extLst>
              <a:ext uri="{FF2B5EF4-FFF2-40B4-BE49-F238E27FC236}">
                <a16:creationId xmlns:a16="http://schemas.microsoft.com/office/drawing/2014/main" id="{7B6BF973-9403-0B84-8D8A-25F778ADC489}"/>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latin typeface="Meiryo"/>
                <a:ea typeface="Meiryo"/>
                <a:cs typeface="Meiryo"/>
                <a:sym typeface="Meiryo"/>
              </a:rPr>
              <a:t>スマートレビュー／</a:t>
            </a:r>
            <a:r>
              <a:rPr lang="ja-JP" altLang="en-US" sz="1600" b="1">
                <a:solidFill>
                  <a:srgbClr val="000000"/>
                </a:solidFill>
                <a:latin typeface="Meiryo" panose="020B0604030504040204" pitchFamily="50" charset="-128"/>
                <a:ea typeface="Meiryo" panose="020B0604030504040204" pitchFamily="50" charset="-128"/>
                <a:cs typeface="Meiryo"/>
                <a:sym typeface="Meiryo"/>
              </a:rPr>
              <a:t>被</a:t>
            </a:r>
            <a:r>
              <a:rPr lang="ja-JP" altLang="en-US" sz="1600" b="1" dirty="0">
                <a:solidFill>
                  <a:srgbClr val="000000"/>
                </a:solidFill>
                <a:latin typeface="Meiryo" panose="020B0604030504040204" pitchFamily="50" charset="-128"/>
                <a:ea typeface="Meiryo" panose="020B0604030504040204" pitchFamily="50" charset="-128"/>
                <a:cs typeface="Meiryo"/>
                <a:sym typeface="Meiryo"/>
              </a:rPr>
              <a:t>評価者</a:t>
            </a:r>
            <a:r>
              <a:rPr lang="ja-JP" altLang="en-US" sz="1600" b="1" dirty="0">
                <a:solidFill>
                  <a:srgbClr val="000000"/>
                </a:solidFill>
                <a:latin typeface="Meiryo" panose="020B0604030504040204" pitchFamily="50" charset="-128"/>
                <a:ea typeface="Meiryo" panose="020B0604030504040204" pitchFamily="50" charset="-128"/>
              </a:rPr>
              <a:t>（</a:t>
            </a:r>
            <a:r>
              <a:rPr lang="ja-JP" altLang="en-US" sz="1600" b="1">
                <a:solidFill>
                  <a:srgbClr val="000000"/>
                </a:solidFill>
                <a:latin typeface="Meiryo" panose="020B0604030504040204" pitchFamily="50" charset="-128"/>
                <a:ea typeface="Meiryo" panose="020B0604030504040204" pitchFamily="50" charset="-128"/>
              </a:rPr>
              <a:t>対象者）用</a:t>
            </a:r>
            <a:endParaRPr lang="ja-JP" altLang="en-US" sz="1600" b="0" dirty="0">
              <a:effectLst/>
            </a:endParaRPr>
          </a:p>
        </p:txBody>
      </p:sp>
    </p:spTree>
    <p:extLst>
      <p:ext uri="{BB962C8B-B14F-4D97-AF65-F5344CB8AC3E}">
        <p14:creationId xmlns:p14="http://schemas.microsoft.com/office/powerpoint/2010/main" val="1949615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グループ化 14">
            <a:extLst>
              <a:ext uri="{FF2B5EF4-FFF2-40B4-BE49-F238E27FC236}">
                <a16:creationId xmlns:a16="http://schemas.microsoft.com/office/drawing/2014/main" id="{FB3C31A2-B851-4A0F-9DD1-FAC10B6D7AC0}"/>
              </a:ext>
            </a:extLst>
          </p:cNvPr>
          <p:cNvGrpSpPr/>
          <p:nvPr/>
        </p:nvGrpSpPr>
        <p:grpSpPr>
          <a:xfrm>
            <a:off x="535913" y="1564028"/>
            <a:ext cx="11248580" cy="3897904"/>
            <a:chOff x="471710" y="4902892"/>
            <a:chExt cx="11248580" cy="3897904"/>
          </a:xfrm>
        </p:grpSpPr>
        <p:sp>
          <p:nvSpPr>
            <p:cNvPr id="16" name="Google Shape;448;p29">
              <a:extLst>
                <a:ext uri="{FF2B5EF4-FFF2-40B4-BE49-F238E27FC236}">
                  <a16:creationId xmlns:a16="http://schemas.microsoft.com/office/drawing/2014/main" id="{AF251DB6-C6AF-40EA-BAA6-C87AF8855C10}"/>
                </a:ext>
              </a:extLst>
            </p:cNvPr>
            <p:cNvSpPr/>
            <p:nvPr/>
          </p:nvSpPr>
          <p:spPr>
            <a:xfrm>
              <a:off x="471710" y="4902892"/>
              <a:ext cx="11248580" cy="3897904"/>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17" name="Google Shape;159;g125f8f40711_0_119">
              <a:extLst>
                <a:ext uri="{FF2B5EF4-FFF2-40B4-BE49-F238E27FC236}">
                  <a16:creationId xmlns:a16="http://schemas.microsoft.com/office/drawing/2014/main" id="{85431492-57BA-4853-91CF-46962B5E62C2}"/>
                </a:ext>
              </a:extLst>
            </p:cNvPr>
            <p:cNvSpPr txBox="1"/>
            <p:nvPr/>
          </p:nvSpPr>
          <p:spPr>
            <a:xfrm>
              <a:off x="1063266" y="5066064"/>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21" name="Google Shape;161;g125f8f40711_0_119">
              <a:extLst>
                <a:ext uri="{FF2B5EF4-FFF2-40B4-BE49-F238E27FC236}">
                  <a16:creationId xmlns:a16="http://schemas.microsoft.com/office/drawing/2014/main" id="{AF4DED95-D975-4AB4-888D-2BE8133788D4}"/>
                </a:ext>
              </a:extLst>
            </p:cNvPr>
            <p:cNvPicPr preferRelativeResize="0"/>
            <p:nvPr/>
          </p:nvPicPr>
          <p:blipFill rotWithShape="1">
            <a:blip r:embed="rId2">
              <a:alphaModFix/>
            </a:blip>
            <a:srcRect/>
            <a:stretch/>
          </p:blipFill>
          <p:spPr>
            <a:xfrm>
              <a:off x="738155" y="5035748"/>
              <a:ext cx="335332" cy="338514"/>
            </a:xfrm>
            <a:prstGeom prst="rect">
              <a:avLst/>
            </a:prstGeom>
            <a:noFill/>
            <a:ln>
              <a:noFill/>
            </a:ln>
          </p:spPr>
        </p:pic>
        <p:sp>
          <p:nvSpPr>
            <p:cNvPr id="22" name="Google Shape;159;g125f8f40711_0_119">
              <a:extLst>
                <a:ext uri="{FF2B5EF4-FFF2-40B4-BE49-F238E27FC236}">
                  <a16:creationId xmlns:a16="http://schemas.microsoft.com/office/drawing/2014/main" id="{E66793BE-E8DB-4074-BA85-71A1AA8BE678}"/>
                </a:ext>
              </a:extLst>
            </p:cNvPr>
            <p:cNvSpPr txBox="1"/>
            <p:nvPr/>
          </p:nvSpPr>
          <p:spPr>
            <a:xfrm>
              <a:off x="1798262" y="5062436"/>
              <a:ext cx="8886600" cy="369291"/>
            </a:xfrm>
            <a:prstGeom prst="rect">
              <a:avLst/>
            </a:prstGeom>
            <a:noFill/>
            <a:ln>
              <a:noFill/>
            </a:ln>
          </p:spPr>
          <p:txBody>
            <a:bodyPr spcFirstLastPara="1" wrap="square" lIns="91425" tIns="45700" rIns="91425" bIns="45700" anchor="t" anchorCtr="0">
              <a:spAutoFit/>
            </a:bodyPr>
            <a:lstStyle/>
            <a:p>
              <a:pPr lvl="0"/>
              <a:r>
                <a:rPr lang="ja-JP" altLang="en-US" sz="1800" b="1" i="1" dirty="0">
                  <a:solidFill>
                    <a:srgbClr val="C96F06"/>
                  </a:solidFill>
                  <a:latin typeface="メイリオ" panose="020B0604030504040204" pitchFamily="50" charset="-128"/>
                  <a:ea typeface="メイリオ" panose="020B0604030504040204" pitchFamily="50" charset="-128"/>
                </a:rPr>
                <a:t>スマートフォン表示例</a:t>
              </a:r>
              <a:endParaRPr lang="ja-JP" altLang="en-US" sz="1800" b="1" i="0" u="none" strike="noStrike" cap="none" dirty="0">
                <a:solidFill>
                  <a:srgbClr val="C96F06"/>
                </a:solidFill>
                <a:latin typeface="Meiryo"/>
                <a:ea typeface="Meiryo"/>
                <a:cs typeface="Meiryo"/>
                <a:sym typeface="Meiryo"/>
              </a:endParaRPr>
            </a:p>
          </p:txBody>
        </p:sp>
        <p:sp>
          <p:nvSpPr>
            <p:cNvPr id="23" name="Google Shape;160;g125f8f40711_0_119">
              <a:extLst>
                <a:ext uri="{FF2B5EF4-FFF2-40B4-BE49-F238E27FC236}">
                  <a16:creationId xmlns:a16="http://schemas.microsoft.com/office/drawing/2014/main" id="{56E2F643-FDBE-4BAA-8A7C-608BD3C50C35}"/>
                </a:ext>
              </a:extLst>
            </p:cNvPr>
            <p:cNvSpPr txBox="1"/>
            <p:nvPr/>
          </p:nvSpPr>
          <p:spPr>
            <a:xfrm>
              <a:off x="745499" y="5437101"/>
              <a:ext cx="6742421" cy="830956"/>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スマートフォンでは、</a:t>
              </a:r>
              <a:endPar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endParaRPr>
            </a:p>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以下のような画面表示になります。</a:t>
              </a:r>
              <a:endPar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endParaRPr>
            </a:p>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スマートフォンブラウザでのイメージです。</a:t>
              </a:r>
              <a:endPar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endParaRPr>
            </a:p>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アプリでは</a:t>
              </a:r>
              <a:r>
                <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rPr>
                <a:t>TODO</a:t>
              </a:r>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機能よりスマートフォンブラウザに遷移して利用することが可能です。</a:t>
              </a:r>
            </a:p>
          </p:txBody>
        </p:sp>
      </p:grpSp>
      <p:grpSp>
        <p:nvGrpSpPr>
          <p:cNvPr id="25" name="グループ化 24">
            <a:extLst>
              <a:ext uri="{FF2B5EF4-FFF2-40B4-BE49-F238E27FC236}">
                <a16:creationId xmlns:a16="http://schemas.microsoft.com/office/drawing/2014/main" id="{DECF81B6-99A6-495D-826A-9BB9C368E1F0}"/>
              </a:ext>
            </a:extLst>
          </p:cNvPr>
          <p:cNvGrpSpPr/>
          <p:nvPr/>
        </p:nvGrpSpPr>
        <p:grpSpPr>
          <a:xfrm>
            <a:off x="7635976" y="1696884"/>
            <a:ext cx="4020111" cy="3562847"/>
            <a:chOff x="7422532" y="2148907"/>
            <a:chExt cx="4020111" cy="3562847"/>
          </a:xfrm>
        </p:grpSpPr>
        <p:pic>
          <p:nvPicPr>
            <p:cNvPr id="26" name="図 25">
              <a:extLst>
                <a:ext uri="{FF2B5EF4-FFF2-40B4-BE49-F238E27FC236}">
                  <a16:creationId xmlns:a16="http://schemas.microsoft.com/office/drawing/2014/main" id="{0F265F78-B09D-462C-BAD3-1FAC4DE43911}"/>
                </a:ext>
              </a:extLst>
            </p:cNvPr>
            <p:cNvPicPr>
              <a:picLocks noChangeAspect="1"/>
            </p:cNvPicPr>
            <p:nvPr/>
          </p:nvPicPr>
          <p:blipFill>
            <a:blip r:embed="rId3"/>
            <a:stretch>
              <a:fillRect/>
            </a:stretch>
          </p:blipFill>
          <p:spPr>
            <a:xfrm>
              <a:off x="7422532" y="2148907"/>
              <a:ext cx="4020111" cy="3562847"/>
            </a:xfrm>
            <a:prstGeom prst="rect">
              <a:avLst/>
            </a:prstGeom>
          </p:spPr>
        </p:pic>
        <p:pic>
          <p:nvPicPr>
            <p:cNvPr id="27" name="Picture 2">
              <a:extLst>
                <a:ext uri="{FF2B5EF4-FFF2-40B4-BE49-F238E27FC236}">
                  <a16:creationId xmlns:a16="http://schemas.microsoft.com/office/drawing/2014/main" id="{3C311837-C181-406B-A33D-E5A66FF7403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7515" b="93892"/>
            <a:stretch/>
          </p:blipFill>
          <p:spPr bwMode="auto">
            <a:xfrm>
              <a:off x="7669651" y="2511652"/>
              <a:ext cx="679555" cy="189481"/>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Google Shape;78;p5">
            <a:extLst>
              <a:ext uri="{FF2B5EF4-FFF2-40B4-BE49-F238E27FC236}">
                <a16:creationId xmlns:a16="http://schemas.microsoft.com/office/drawing/2014/main" id="{39896601-3105-3B00-BEA3-99EA3D4CE89E}"/>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dirty="0">
                <a:solidFill>
                  <a:schemeClr val="tx1">
                    <a:lumMod val="90000"/>
                    <a:lumOff val="10000"/>
                  </a:schemeClr>
                </a:solidFill>
                <a:latin typeface="Meiryo"/>
                <a:ea typeface="Meiryo"/>
                <a:cs typeface="Meiryo"/>
                <a:sym typeface="Meiryo"/>
              </a:rPr>
              <a:t>2</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a:solidFill>
                  <a:schemeClr val="tx1">
                    <a:lumMod val="90000"/>
                    <a:lumOff val="10000"/>
                  </a:schemeClr>
                </a:solidFill>
                <a:latin typeface="Meiryo"/>
                <a:ea typeface="Meiryo"/>
                <a:cs typeface="Meiryo"/>
                <a:sym typeface="Meiryo"/>
              </a:rPr>
              <a:t>評価入力ページまでアクセスする</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5" name="Google Shape;203;g125f8f40711_0_141">
            <a:extLst>
              <a:ext uri="{FF2B5EF4-FFF2-40B4-BE49-F238E27FC236}">
                <a16:creationId xmlns:a16="http://schemas.microsoft.com/office/drawing/2014/main" id="{5E5D6C06-832B-30AD-4CB8-29175032CA05}"/>
              </a:ext>
            </a:extLst>
          </p:cNvPr>
          <p:cNvSpPr txBox="1"/>
          <p:nvPr/>
        </p:nvSpPr>
        <p:spPr>
          <a:xfrm>
            <a:off x="292317" y="938160"/>
            <a:ext cx="5679351" cy="338514"/>
          </a:xfrm>
          <a:prstGeom prst="rect">
            <a:avLst/>
          </a:prstGeom>
          <a:noFill/>
          <a:ln>
            <a:noFill/>
          </a:ln>
        </p:spPr>
        <p:txBody>
          <a:bodyPr spcFirstLastPara="1" wrap="square" lIns="91425" tIns="45700" rIns="91425" bIns="45700" anchor="t" anchorCtr="0">
            <a:spAutoFit/>
          </a:bodyPr>
          <a:lstStyle/>
          <a:p>
            <a:r>
              <a:rPr lang="en-US" altLang="ja-JP" sz="1600" b="1">
                <a:solidFill>
                  <a:schemeClr val="tx1">
                    <a:lumMod val="90000"/>
                    <a:lumOff val="10000"/>
                  </a:schemeClr>
                </a:solidFill>
                <a:latin typeface="Meiryo"/>
                <a:ea typeface="Meiryo"/>
                <a:cs typeface="Meiryo"/>
                <a:sym typeface="Meiryo"/>
              </a:rPr>
              <a:t>2-2. </a:t>
            </a:r>
            <a:r>
              <a:rPr lang="ja-JP" altLang="en-US" sz="1600" b="1">
                <a:solidFill>
                  <a:schemeClr val="tx1">
                    <a:lumMod val="90000"/>
                    <a:lumOff val="10000"/>
                  </a:schemeClr>
                </a:solidFill>
                <a:latin typeface="Meiryo"/>
                <a:ea typeface="Meiryo"/>
                <a:cs typeface="Meiryo"/>
                <a:sym typeface="Meiryo"/>
              </a:rPr>
              <a:t>通知メールからアクセスする</a:t>
            </a:r>
            <a:endParaRPr lang="ja-JP" altLang="en-US" sz="1600" b="1" dirty="0">
              <a:solidFill>
                <a:schemeClr val="tx1">
                  <a:lumMod val="90000"/>
                  <a:lumOff val="10000"/>
                </a:schemeClr>
              </a:solidFill>
              <a:latin typeface="Meiryo"/>
              <a:ea typeface="Meiryo"/>
              <a:cs typeface="Meiryo"/>
              <a:sym typeface="Meiryo"/>
            </a:endParaRPr>
          </a:p>
        </p:txBody>
      </p:sp>
      <p:sp>
        <p:nvSpPr>
          <p:cNvPr id="7" name="四角形: 角を丸くする 6">
            <a:extLst>
              <a:ext uri="{FF2B5EF4-FFF2-40B4-BE49-F238E27FC236}">
                <a16:creationId xmlns:a16="http://schemas.microsoft.com/office/drawing/2014/main" id="{F085AAD2-E953-06ED-9C39-E1C0EF941E4C}"/>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8" name="Google Shape;76;p5">
            <a:extLst>
              <a:ext uri="{FF2B5EF4-FFF2-40B4-BE49-F238E27FC236}">
                <a16:creationId xmlns:a16="http://schemas.microsoft.com/office/drawing/2014/main" id="{A61A2C37-4706-1490-3C3F-15723DF3A231}"/>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latin typeface="Meiryo"/>
                <a:ea typeface="Meiryo"/>
                <a:cs typeface="Meiryo"/>
                <a:sym typeface="Meiryo"/>
              </a:rPr>
              <a:t>スマートレビュー／</a:t>
            </a:r>
            <a:r>
              <a:rPr lang="ja-JP" altLang="en-US" sz="1600" b="1">
                <a:solidFill>
                  <a:srgbClr val="000000"/>
                </a:solidFill>
                <a:latin typeface="Meiryo" panose="020B0604030504040204" pitchFamily="50" charset="-128"/>
                <a:ea typeface="Meiryo" panose="020B0604030504040204" pitchFamily="50" charset="-128"/>
                <a:cs typeface="Meiryo"/>
                <a:sym typeface="Meiryo"/>
              </a:rPr>
              <a:t>被</a:t>
            </a:r>
            <a:r>
              <a:rPr lang="ja-JP" altLang="en-US" sz="1600" b="1" dirty="0">
                <a:solidFill>
                  <a:srgbClr val="000000"/>
                </a:solidFill>
                <a:latin typeface="Meiryo" panose="020B0604030504040204" pitchFamily="50" charset="-128"/>
                <a:ea typeface="Meiryo" panose="020B0604030504040204" pitchFamily="50" charset="-128"/>
                <a:cs typeface="Meiryo"/>
                <a:sym typeface="Meiryo"/>
              </a:rPr>
              <a:t>評価者</a:t>
            </a:r>
            <a:r>
              <a:rPr lang="ja-JP" altLang="en-US" sz="1600" b="1" dirty="0">
                <a:solidFill>
                  <a:srgbClr val="000000"/>
                </a:solidFill>
                <a:latin typeface="Meiryo" panose="020B0604030504040204" pitchFamily="50" charset="-128"/>
                <a:ea typeface="Meiryo" panose="020B0604030504040204" pitchFamily="50" charset="-128"/>
              </a:rPr>
              <a:t>（</a:t>
            </a:r>
            <a:r>
              <a:rPr lang="ja-JP" altLang="en-US" sz="1600" b="1">
                <a:solidFill>
                  <a:srgbClr val="000000"/>
                </a:solidFill>
                <a:latin typeface="Meiryo" panose="020B0604030504040204" pitchFamily="50" charset="-128"/>
                <a:ea typeface="Meiryo" panose="020B0604030504040204" pitchFamily="50" charset="-128"/>
              </a:rPr>
              <a:t>対象者）用</a:t>
            </a:r>
            <a:endParaRPr lang="ja-JP" altLang="en-US" sz="1600" b="0" dirty="0">
              <a:effectLst/>
            </a:endParaRPr>
          </a:p>
        </p:txBody>
      </p:sp>
    </p:spTree>
    <p:extLst>
      <p:ext uri="{BB962C8B-B14F-4D97-AF65-F5344CB8AC3E}">
        <p14:creationId xmlns:p14="http://schemas.microsoft.com/office/powerpoint/2010/main" val="42852985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正方形/長方形 21">
            <a:extLst>
              <a:ext uri="{FF2B5EF4-FFF2-40B4-BE49-F238E27FC236}">
                <a16:creationId xmlns:a16="http://schemas.microsoft.com/office/drawing/2014/main" id="{78B21E59-AB76-4E3E-8713-E712AA4C4DA2}"/>
              </a:ext>
            </a:extLst>
          </p:cNvPr>
          <p:cNvSpPr/>
          <p:nvPr/>
        </p:nvSpPr>
        <p:spPr>
          <a:xfrm>
            <a:off x="1422400" y="993415"/>
            <a:ext cx="655782" cy="196586"/>
          </a:xfrm>
          <a:prstGeom prst="rect">
            <a:avLst/>
          </a:prstGeom>
          <a:solidFill>
            <a:srgbClr val="E8ED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Google Shape;156;g125f8f40711_0_119">
            <a:extLst>
              <a:ext uri="{FF2B5EF4-FFF2-40B4-BE49-F238E27FC236}">
                <a16:creationId xmlns:a16="http://schemas.microsoft.com/office/drawing/2014/main" id="{13819171-3E0A-4884-ABF9-A1475FED1A08}"/>
              </a:ext>
            </a:extLst>
          </p:cNvPr>
          <p:cNvSpPr txBox="1"/>
          <p:nvPr/>
        </p:nvSpPr>
        <p:spPr>
          <a:xfrm>
            <a:off x="745499" y="981513"/>
            <a:ext cx="5277497" cy="461624"/>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①背景が水色の枠は編集が</a:t>
            </a:r>
            <a:r>
              <a:rPr lang="ja-JP" altLang="en-US" sz="1200">
                <a:solidFill>
                  <a:schemeClr val="tx1">
                    <a:lumMod val="90000"/>
                    <a:lumOff val="10000"/>
                  </a:schemeClr>
                </a:solidFill>
                <a:latin typeface="メイリオ" panose="020B0604030504040204" pitchFamily="50" charset="-128"/>
                <a:ea typeface="メイリオ" panose="020B0604030504040204" pitchFamily="50" charset="-128"/>
              </a:rPr>
              <a:t>できます。</a:t>
            </a:r>
            <a:br>
              <a:rPr lang="en-US" altLang="ja-JP" sz="1200">
                <a:solidFill>
                  <a:schemeClr val="tx1">
                    <a:lumMod val="90000"/>
                    <a:lumOff val="10000"/>
                  </a:schemeClr>
                </a:solidFill>
                <a:latin typeface="メイリオ" panose="020B0604030504040204" pitchFamily="50" charset="-128"/>
                <a:ea typeface="メイリオ" panose="020B0604030504040204" pitchFamily="50" charset="-128"/>
              </a:rPr>
            </a:br>
            <a:r>
              <a:rPr lang="ja-JP" altLang="en-US" sz="1200">
                <a:solidFill>
                  <a:schemeClr val="tx1">
                    <a:lumMod val="90000"/>
                    <a:lumOff val="10000"/>
                  </a:schemeClr>
                </a:solidFill>
                <a:latin typeface="メイリオ" panose="020B0604030504040204" pitchFamily="50" charset="-128"/>
                <a:ea typeface="メイリオ" panose="020B0604030504040204" pitchFamily="50" charset="-128"/>
              </a:rPr>
              <a:t>　また</a:t>
            </a:r>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、アスタリスク＊がついている項目は入力必須となります。</a:t>
            </a:r>
          </a:p>
        </p:txBody>
      </p:sp>
      <p:pic>
        <p:nvPicPr>
          <p:cNvPr id="6" name="図 5" descr="グラフィカル ユーザー インターフェイス, テキスト, アプリケーション, メール&#10;&#10;自動的に生成された説明">
            <a:extLst>
              <a:ext uri="{FF2B5EF4-FFF2-40B4-BE49-F238E27FC236}">
                <a16:creationId xmlns:a16="http://schemas.microsoft.com/office/drawing/2014/main" id="{9E70713D-CD9C-4815-8025-C14C90CA1136}"/>
              </a:ext>
            </a:extLst>
          </p:cNvPr>
          <p:cNvPicPr>
            <a:picLocks noChangeAspect="1"/>
          </p:cNvPicPr>
          <p:nvPr/>
        </p:nvPicPr>
        <p:blipFill>
          <a:blip r:embed="rId2"/>
          <a:stretch>
            <a:fillRect/>
          </a:stretch>
        </p:blipFill>
        <p:spPr>
          <a:xfrm>
            <a:off x="840162" y="1485433"/>
            <a:ext cx="5088170" cy="2960209"/>
          </a:xfrm>
          <a:prstGeom prst="rect">
            <a:avLst/>
          </a:prstGeom>
          <a:ln>
            <a:solidFill>
              <a:schemeClr val="bg1">
                <a:lumMod val="85000"/>
              </a:schemeClr>
            </a:solidFill>
          </a:ln>
        </p:spPr>
      </p:pic>
      <p:sp>
        <p:nvSpPr>
          <p:cNvPr id="24" name="Google Shape;157;g125f8f40711_0_119">
            <a:extLst>
              <a:ext uri="{FF2B5EF4-FFF2-40B4-BE49-F238E27FC236}">
                <a16:creationId xmlns:a16="http://schemas.microsoft.com/office/drawing/2014/main" id="{70ABF390-4659-42BA-814E-B69970D90265}"/>
              </a:ext>
            </a:extLst>
          </p:cNvPr>
          <p:cNvSpPr txBox="1"/>
          <p:nvPr/>
        </p:nvSpPr>
        <p:spPr>
          <a:xfrm>
            <a:off x="6167550" y="993415"/>
            <a:ext cx="5277497" cy="276959"/>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②入力が完了したら、画面右上の　　　　をクリックします。</a:t>
            </a:r>
          </a:p>
        </p:txBody>
      </p:sp>
      <p:pic>
        <p:nvPicPr>
          <p:cNvPr id="25" name="図 24">
            <a:extLst>
              <a:ext uri="{FF2B5EF4-FFF2-40B4-BE49-F238E27FC236}">
                <a16:creationId xmlns:a16="http://schemas.microsoft.com/office/drawing/2014/main" id="{C97C7F2E-9661-4AD1-800F-E57291A8280E}"/>
              </a:ext>
            </a:extLst>
          </p:cNvPr>
          <p:cNvPicPr>
            <a:picLocks noChangeAspect="1"/>
          </p:cNvPicPr>
          <p:nvPr/>
        </p:nvPicPr>
        <p:blipFill>
          <a:blip r:embed="rId3"/>
          <a:stretch>
            <a:fillRect/>
          </a:stretch>
        </p:blipFill>
        <p:spPr>
          <a:xfrm>
            <a:off x="8570420" y="957083"/>
            <a:ext cx="583409" cy="288352"/>
          </a:xfrm>
          <a:prstGeom prst="rect">
            <a:avLst/>
          </a:prstGeom>
        </p:spPr>
      </p:pic>
      <p:grpSp>
        <p:nvGrpSpPr>
          <p:cNvPr id="26" name="グループ化 25">
            <a:extLst>
              <a:ext uri="{FF2B5EF4-FFF2-40B4-BE49-F238E27FC236}">
                <a16:creationId xmlns:a16="http://schemas.microsoft.com/office/drawing/2014/main" id="{BA8FFB6B-C679-4356-9975-CBE88204DECB}"/>
              </a:ext>
            </a:extLst>
          </p:cNvPr>
          <p:cNvGrpSpPr/>
          <p:nvPr/>
        </p:nvGrpSpPr>
        <p:grpSpPr>
          <a:xfrm>
            <a:off x="640705" y="4804334"/>
            <a:ext cx="10910589" cy="1439738"/>
            <a:chOff x="471710" y="4902892"/>
            <a:chExt cx="10910589" cy="1439738"/>
          </a:xfrm>
        </p:grpSpPr>
        <p:sp>
          <p:nvSpPr>
            <p:cNvPr id="27" name="Google Shape;448;p29">
              <a:extLst>
                <a:ext uri="{FF2B5EF4-FFF2-40B4-BE49-F238E27FC236}">
                  <a16:creationId xmlns:a16="http://schemas.microsoft.com/office/drawing/2014/main" id="{C6057821-89D3-40DD-8D25-CDB0CB4621B6}"/>
                </a:ext>
              </a:extLst>
            </p:cNvPr>
            <p:cNvSpPr/>
            <p:nvPr/>
          </p:nvSpPr>
          <p:spPr>
            <a:xfrm>
              <a:off x="471710" y="4902892"/>
              <a:ext cx="10839035" cy="1439738"/>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28" name="Google Shape;159;g125f8f40711_0_119">
              <a:extLst>
                <a:ext uri="{FF2B5EF4-FFF2-40B4-BE49-F238E27FC236}">
                  <a16:creationId xmlns:a16="http://schemas.microsoft.com/office/drawing/2014/main" id="{F2422926-E530-4930-B8F9-9D2CC919FB33}"/>
                </a:ext>
              </a:extLst>
            </p:cNvPr>
            <p:cNvSpPr txBox="1"/>
            <p:nvPr/>
          </p:nvSpPr>
          <p:spPr>
            <a:xfrm>
              <a:off x="1063266" y="5066064"/>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29" name="Google Shape;161;g125f8f40711_0_119">
              <a:extLst>
                <a:ext uri="{FF2B5EF4-FFF2-40B4-BE49-F238E27FC236}">
                  <a16:creationId xmlns:a16="http://schemas.microsoft.com/office/drawing/2014/main" id="{4A506007-D185-4398-95B0-A2E45B272E3D}"/>
                </a:ext>
              </a:extLst>
            </p:cNvPr>
            <p:cNvPicPr preferRelativeResize="0"/>
            <p:nvPr/>
          </p:nvPicPr>
          <p:blipFill rotWithShape="1">
            <a:blip r:embed="rId4">
              <a:alphaModFix/>
            </a:blip>
            <a:srcRect/>
            <a:stretch/>
          </p:blipFill>
          <p:spPr>
            <a:xfrm>
              <a:off x="738155" y="5035748"/>
              <a:ext cx="335332" cy="338514"/>
            </a:xfrm>
            <a:prstGeom prst="rect">
              <a:avLst/>
            </a:prstGeom>
            <a:noFill/>
            <a:ln>
              <a:noFill/>
            </a:ln>
          </p:spPr>
        </p:pic>
        <p:sp>
          <p:nvSpPr>
            <p:cNvPr id="30" name="Google Shape;159;g125f8f40711_0_119">
              <a:extLst>
                <a:ext uri="{FF2B5EF4-FFF2-40B4-BE49-F238E27FC236}">
                  <a16:creationId xmlns:a16="http://schemas.microsoft.com/office/drawing/2014/main" id="{78D0F207-C8A0-450D-BC7A-B00F71045EA5}"/>
                </a:ext>
              </a:extLst>
            </p:cNvPr>
            <p:cNvSpPr txBox="1"/>
            <p:nvPr/>
          </p:nvSpPr>
          <p:spPr>
            <a:xfrm>
              <a:off x="1798262" y="5062436"/>
              <a:ext cx="8886600" cy="369291"/>
            </a:xfrm>
            <a:prstGeom prst="rect">
              <a:avLst/>
            </a:prstGeom>
            <a:noFill/>
            <a:ln>
              <a:noFill/>
            </a:ln>
          </p:spPr>
          <p:txBody>
            <a:bodyPr spcFirstLastPara="1" wrap="square" lIns="91425" tIns="45700" rIns="91425" bIns="45700" anchor="t" anchorCtr="0">
              <a:spAutoFit/>
            </a:bodyPr>
            <a:lstStyle/>
            <a:p>
              <a:pPr lvl="0"/>
              <a:endParaRPr lang="ja-JP" altLang="en-US" sz="1800" b="1" i="0" u="none" strike="noStrike" cap="none" dirty="0">
                <a:solidFill>
                  <a:srgbClr val="C96F06"/>
                </a:solidFill>
                <a:latin typeface="Meiryo"/>
                <a:ea typeface="Meiryo"/>
                <a:cs typeface="Meiryo"/>
                <a:sym typeface="Meiryo"/>
              </a:endParaRPr>
            </a:p>
          </p:txBody>
        </p:sp>
        <p:sp>
          <p:nvSpPr>
            <p:cNvPr id="31" name="Google Shape;160;g125f8f40711_0_119">
              <a:extLst>
                <a:ext uri="{FF2B5EF4-FFF2-40B4-BE49-F238E27FC236}">
                  <a16:creationId xmlns:a16="http://schemas.microsoft.com/office/drawing/2014/main" id="{9F6C48F1-0D6C-4CAB-BE99-E42A5500AB35}"/>
                </a:ext>
              </a:extLst>
            </p:cNvPr>
            <p:cNvSpPr txBox="1"/>
            <p:nvPr/>
          </p:nvSpPr>
          <p:spPr>
            <a:xfrm>
              <a:off x="745499" y="5437101"/>
              <a:ext cx="10636800" cy="830956"/>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入力を止めてから</a:t>
              </a:r>
              <a:r>
                <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rPr>
                <a:t>5</a:t>
              </a:r>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秒程すると自動保存がかかり、入力途中の内容保存と計算の実行が行われます。</a:t>
              </a:r>
              <a:endPar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endParaRPr>
            </a:p>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自動保存が実施されると、画面右下に以下の表示が出ます。</a:t>
              </a:r>
              <a:endPar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endParaRPr>
            </a:p>
            <a:p>
              <a:r>
                <a:rPr lang="ja-JP" altLang="en-US" sz="1200" b="1" u="sng" dirty="0">
                  <a:solidFill>
                    <a:srgbClr val="FF0000"/>
                  </a:solidFill>
                  <a:latin typeface="メイリオ" panose="020B0604030504040204" pitchFamily="50" charset="-128"/>
                  <a:ea typeface="メイリオ" panose="020B0604030504040204" pitchFamily="50" charset="-128"/>
                </a:rPr>
                <a:t>自動保存がかかる前に別画面へ遷移してしまうと、正しく保存されないことがあります。</a:t>
              </a:r>
              <a:endParaRPr lang="en-US" altLang="ja-JP" sz="1200" b="1" u="sng" dirty="0">
                <a:solidFill>
                  <a:srgbClr val="FF0000"/>
                </a:solidFill>
                <a:latin typeface="メイリオ" panose="020B0604030504040204" pitchFamily="50" charset="-128"/>
                <a:ea typeface="メイリオ" panose="020B0604030504040204" pitchFamily="50" charset="-128"/>
              </a:endParaRPr>
            </a:p>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必ず自動保存がかかったことを確認するようにしてください。</a:t>
              </a:r>
            </a:p>
          </p:txBody>
        </p:sp>
      </p:grpSp>
      <p:pic>
        <p:nvPicPr>
          <p:cNvPr id="32" name="図 31" descr="グラフィカル ユーザー インターフェイス, テキスト, アプリケーション, メール&#10;&#10;自動的に生成された説明">
            <a:extLst>
              <a:ext uri="{FF2B5EF4-FFF2-40B4-BE49-F238E27FC236}">
                <a16:creationId xmlns:a16="http://schemas.microsoft.com/office/drawing/2014/main" id="{11FDBF55-6C71-4239-9F10-1C8F08845C8B}"/>
              </a:ext>
            </a:extLst>
          </p:cNvPr>
          <p:cNvPicPr>
            <a:picLocks noChangeAspect="1"/>
          </p:cNvPicPr>
          <p:nvPr/>
        </p:nvPicPr>
        <p:blipFill rotWithShape="1">
          <a:blip r:embed="rId5"/>
          <a:srcRect l="50770" t="45338" r="329" b="458"/>
          <a:stretch/>
        </p:blipFill>
        <p:spPr>
          <a:xfrm>
            <a:off x="8467096" y="4901655"/>
            <a:ext cx="2032281" cy="1243476"/>
          </a:xfrm>
          <a:prstGeom prst="rect">
            <a:avLst/>
          </a:prstGeom>
          <a:ln>
            <a:solidFill>
              <a:schemeClr val="bg1">
                <a:lumMod val="85000"/>
              </a:schemeClr>
            </a:solidFill>
          </a:ln>
        </p:spPr>
      </p:pic>
      <p:pic>
        <p:nvPicPr>
          <p:cNvPr id="33" name="図 32" descr="グラフィカル ユーザー インターフェイス, テキスト, アプリケーション, メール&#10;&#10;自動的に生成された説明">
            <a:extLst>
              <a:ext uri="{FF2B5EF4-FFF2-40B4-BE49-F238E27FC236}">
                <a16:creationId xmlns:a16="http://schemas.microsoft.com/office/drawing/2014/main" id="{36D4CD52-FFE8-4D1C-B02A-BB8125351B8C}"/>
              </a:ext>
            </a:extLst>
          </p:cNvPr>
          <p:cNvPicPr>
            <a:picLocks noChangeAspect="1"/>
          </p:cNvPicPr>
          <p:nvPr/>
        </p:nvPicPr>
        <p:blipFill>
          <a:blip r:embed="rId6"/>
          <a:stretch>
            <a:fillRect/>
          </a:stretch>
        </p:blipFill>
        <p:spPr>
          <a:xfrm>
            <a:off x="6399091" y="1460695"/>
            <a:ext cx="5088171" cy="2960174"/>
          </a:xfrm>
          <a:prstGeom prst="rect">
            <a:avLst/>
          </a:prstGeom>
          <a:ln>
            <a:solidFill>
              <a:schemeClr val="bg1">
                <a:lumMod val="85000"/>
              </a:schemeClr>
            </a:solidFill>
          </a:ln>
        </p:spPr>
      </p:pic>
      <p:sp>
        <p:nvSpPr>
          <p:cNvPr id="4" name="Google Shape;78;p5">
            <a:extLst>
              <a:ext uri="{FF2B5EF4-FFF2-40B4-BE49-F238E27FC236}">
                <a16:creationId xmlns:a16="http://schemas.microsoft.com/office/drawing/2014/main" id="{C9B286C4-3D3C-F36A-EB02-AE6FC18ACEC7}"/>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i="0" u="none" strike="noStrike" cap="none" dirty="0">
                <a:solidFill>
                  <a:schemeClr val="tx1">
                    <a:lumMod val="90000"/>
                    <a:lumOff val="10000"/>
                  </a:schemeClr>
                </a:solidFill>
                <a:latin typeface="Meiryo"/>
                <a:ea typeface="Meiryo"/>
                <a:cs typeface="Meiryo"/>
                <a:sym typeface="Meiryo"/>
              </a:rPr>
              <a:t>3</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a:solidFill>
                  <a:schemeClr val="tx1">
                    <a:lumMod val="90000"/>
                    <a:lumOff val="10000"/>
                  </a:schemeClr>
                </a:solidFill>
                <a:latin typeface="Meiryo"/>
                <a:ea typeface="Meiryo"/>
                <a:cs typeface="Meiryo"/>
                <a:sym typeface="Meiryo"/>
              </a:rPr>
              <a:t>入力と確定を行う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9" name="四角形: 角を丸くする 8">
            <a:extLst>
              <a:ext uri="{FF2B5EF4-FFF2-40B4-BE49-F238E27FC236}">
                <a16:creationId xmlns:a16="http://schemas.microsoft.com/office/drawing/2014/main" id="{B842C283-840C-5474-F971-74C01B7FE40B}"/>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10" name="Google Shape;76;p5">
            <a:extLst>
              <a:ext uri="{FF2B5EF4-FFF2-40B4-BE49-F238E27FC236}">
                <a16:creationId xmlns:a16="http://schemas.microsoft.com/office/drawing/2014/main" id="{966DD1CB-34C1-6BDF-BFDD-51DF3DC85BAF}"/>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latin typeface="Meiryo"/>
                <a:ea typeface="Meiryo"/>
                <a:cs typeface="Meiryo"/>
                <a:sym typeface="Meiryo"/>
              </a:rPr>
              <a:t>スマートレビュー／</a:t>
            </a:r>
            <a:r>
              <a:rPr lang="ja-JP" altLang="en-US" sz="1600" b="1">
                <a:solidFill>
                  <a:srgbClr val="000000"/>
                </a:solidFill>
                <a:latin typeface="Meiryo" panose="020B0604030504040204" pitchFamily="50" charset="-128"/>
                <a:ea typeface="Meiryo" panose="020B0604030504040204" pitchFamily="50" charset="-128"/>
                <a:cs typeface="Meiryo"/>
                <a:sym typeface="Meiryo"/>
              </a:rPr>
              <a:t>被</a:t>
            </a:r>
            <a:r>
              <a:rPr lang="ja-JP" altLang="en-US" sz="1600" b="1" dirty="0">
                <a:solidFill>
                  <a:srgbClr val="000000"/>
                </a:solidFill>
                <a:latin typeface="Meiryo" panose="020B0604030504040204" pitchFamily="50" charset="-128"/>
                <a:ea typeface="Meiryo" panose="020B0604030504040204" pitchFamily="50" charset="-128"/>
                <a:cs typeface="Meiryo"/>
                <a:sym typeface="Meiryo"/>
              </a:rPr>
              <a:t>評価者</a:t>
            </a:r>
            <a:r>
              <a:rPr lang="ja-JP" altLang="en-US" sz="1600" b="1" dirty="0">
                <a:solidFill>
                  <a:srgbClr val="000000"/>
                </a:solidFill>
                <a:latin typeface="Meiryo" panose="020B0604030504040204" pitchFamily="50" charset="-128"/>
                <a:ea typeface="Meiryo" panose="020B0604030504040204" pitchFamily="50" charset="-128"/>
              </a:rPr>
              <a:t>（</a:t>
            </a:r>
            <a:r>
              <a:rPr lang="ja-JP" altLang="en-US" sz="1600" b="1">
                <a:solidFill>
                  <a:srgbClr val="000000"/>
                </a:solidFill>
                <a:latin typeface="Meiryo" panose="020B0604030504040204" pitchFamily="50" charset="-128"/>
                <a:ea typeface="Meiryo" panose="020B0604030504040204" pitchFamily="50" charset="-128"/>
              </a:rPr>
              <a:t>対象者）用</a:t>
            </a:r>
            <a:endParaRPr lang="ja-JP" altLang="en-US" sz="1600" b="0" dirty="0">
              <a:effectLst/>
            </a:endParaRPr>
          </a:p>
        </p:txBody>
      </p:sp>
    </p:spTree>
    <p:extLst>
      <p:ext uri="{BB962C8B-B14F-4D97-AF65-F5344CB8AC3E}">
        <p14:creationId xmlns:p14="http://schemas.microsoft.com/office/powerpoint/2010/main" val="2990319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グループ化 15">
            <a:extLst>
              <a:ext uri="{FF2B5EF4-FFF2-40B4-BE49-F238E27FC236}">
                <a16:creationId xmlns:a16="http://schemas.microsoft.com/office/drawing/2014/main" id="{549322B3-3A49-4824-906C-9CA47ACBEBCE}"/>
              </a:ext>
            </a:extLst>
          </p:cNvPr>
          <p:cNvGrpSpPr/>
          <p:nvPr/>
        </p:nvGrpSpPr>
        <p:grpSpPr>
          <a:xfrm>
            <a:off x="471710" y="1232896"/>
            <a:ext cx="11248580" cy="3897904"/>
            <a:chOff x="471710" y="4902892"/>
            <a:chExt cx="11248580" cy="3897904"/>
          </a:xfrm>
        </p:grpSpPr>
        <p:sp>
          <p:nvSpPr>
            <p:cNvPr id="19" name="Google Shape;448;p29">
              <a:extLst>
                <a:ext uri="{FF2B5EF4-FFF2-40B4-BE49-F238E27FC236}">
                  <a16:creationId xmlns:a16="http://schemas.microsoft.com/office/drawing/2014/main" id="{38EA5C74-217E-4F5B-BB8D-22A1BF3FD1D5}"/>
                </a:ext>
              </a:extLst>
            </p:cNvPr>
            <p:cNvSpPr/>
            <p:nvPr/>
          </p:nvSpPr>
          <p:spPr>
            <a:xfrm>
              <a:off x="471710" y="4902892"/>
              <a:ext cx="11248580" cy="3897904"/>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20" name="Google Shape;159;g125f8f40711_0_119">
              <a:extLst>
                <a:ext uri="{FF2B5EF4-FFF2-40B4-BE49-F238E27FC236}">
                  <a16:creationId xmlns:a16="http://schemas.microsoft.com/office/drawing/2014/main" id="{BEDFCD6F-3CCD-4B0D-9B1E-E5D817E37549}"/>
                </a:ext>
              </a:extLst>
            </p:cNvPr>
            <p:cNvSpPr txBox="1"/>
            <p:nvPr/>
          </p:nvSpPr>
          <p:spPr>
            <a:xfrm>
              <a:off x="1063266" y="5066064"/>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21" name="Google Shape;161;g125f8f40711_0_119">
              <a:extLst>
                <a:ext uri="{FF2B5EF4-FFF2-40B4-BE49-F238E27FC236}">
                  <a16:creationId xmlns:a16="http://schemas.microsoft.com/office/drawing/2014/main" id="{E5628CF2-CC82-4D5C-9642-3E3BD543E70A}"/>
                </a:ext>
              </a:extLst>
            </p:cNvPr>
            <p:cNvPicPr preferRelativeResize="0"/>
            <p:nvPr/>
          </p:nvPicPr>
          <p:blipFill rotWithShape="1">
            <a:blip r:embed="rId2">
              <a:alphaModFix/>
            </a:blip>
            <a:srcRect/>
            <a:stretch/>
          </p:blipFill>
          <p:spPr>
            <a:xfrm>
              <a:off x="738155" y="5035748"/>
              <a:ext cx="335332" cy="338514"/>
            </a:xfrm>
            <a:prstGeom prst="rect">
              <a:avLst/>
            </a:prstGeom>
            <a:noFill/>
            <a:ln>
              <a:noFill/>
            </a:ln>
          </p:spPr>
        </p:pic>
        <p:sp>
          <p:nvSpPr>
            <p:cNvPr id="22" name="Google Shape;159;g125f8f40711_0_119">
              <a:extLst>
                <a:ext uri="{FF2B5EF4-FFF2-40B4-BE49-F238E27FC236}">
                  <a16:creationId xmlns:a16="http://schemas.microsoft.com/office/drawing/2014/main" id="{FDFDF253-DF88-4B9C-B52A-C4D1F3BFC6E9}"/>
                </a:ext>
              </a:extLst>
            </p:cNvPr>
            <p:cNvSpPr txBox="1"/>
            <p:nvPr/>
          </p:nvSpPr>
          <p:spPr>
            <a:xfrm>
              <a:off x="1798262" y="5062436"/>
              <a:ext cx="8886600" cy="369291"/>
            </a:xfrm>
            <a:prstGeom prst="rect">
              <a:avLst/>
            </a:prstGeom>
            <a:noFill/>
            <a:ln>
              <a:noFill/>
            </a:ln>
          </p:spPr>
          <p:txBody>
            <a:bodyPr spcFirstLastPara="1" wrap="square" lIns="91425" tIns="45700" rIns="91425" bIns="45700" anchor="t" anchorCtr="0">
              <a:spAutoFit/>
            </a:bodyPr>
            <a:lstStyle/>
            <a:p>
              <a:pPr lvl="0"/>
              <a:r>
                <a:rPr lang="ja-JP" altLang="en-US" sz="1800" b="1" i="1" dirty="0">
                  <a:solidFill>
                    <a:srgbClr val="C96F06"/>
                  </a:solidFill>
                  <a:latin typeface="メイリオ" panose="020B0604030504040204" pitchFamily="50" charset="-128"/>
                  <a:ea typeface="メイリオ" panose="020B0604030504040204" pitchFamily="50" charset="-128"/>
                </a:rPr>
                <a:t>スマートフォン表示例</a:t>
              </a:r>
              <a:endParaRPr lang="ja-JP" altLang="en-US" sz="1800" b="1" i="0" u="none" strike="noStrike" cap="none" dirty="0">
                <a:solidFill>
                  <a:srgbClr val="C96F06"/>
                </a:solidFill>
                <a:latin typeface="Meiryo"/>
                <a:ea typeface="Meiryo"/>
                <a:cs typeface="Meiryo"/>
                <a:sym typeface="Meiryo"/>
              </a:endParaRPr>
            </a:p>
          </p:txBody>
        </p:sp>
        <p:sp>
          <p:nvSpPr>
            <p:cNvPr id="23" name="Google Shape;160;g125f8f40711_0_119">
              <a:extLst>
                <a:ext uri="{FF2B5EF4-FFF2-40B4-BE49-F238E27FC236}">
                  <a16:creationId xmlns:a16="http://schemas.microsoft.com/office/drawing/2014/main" id="{D257C3AA-1B6F-4877-AFC3-B79B7F7D9E28}"/>
                </a:ext>
              </a:extLst>
            </p:cNvPr>
            <p:cNvSpPr txBox="1"/>
            <p:nvPr/>
          </p:nvSpPr>
          <p:spPr>
            <a:xfrm>
              <a:off x="745499" y="5437101"/>
              <a:ext cx="6742421" cy="276959"/>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スマートフォンで表示させると画面上部と下部に　　　　　 が表示されます。</a:t>
              </a:r>
            </a:p>
          </p:txBody>
        </p:sp>
      </p:grpSp>
      <p:pic>
        <p:nvPicPr>
          <p:cNvPr id="24" name="図 23" descr="スクリーンショット が含まれている画像&#10;&#10;自動的に生成された説明">
            <a:extLst>
              <a:ext uri="{FF2B5EF4-FFF2-40B4-BE49-F238E27FC236}">
                <a16:creationId xmlns:a16="http://schemas.microsoft.com/office/drawing/2014/main" id="{3B22B9FB-F447-41F0-8AE5-B3D9F9531CF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277709" y="1796225"/>
            <a:ext cx="659777" cy="197383"/>
          </a:xfrm>
          <a:prstGeom prst="rect">
            <a:avLst/>
          </a:prstGeom>
          <a:ln>
            <a:noFill/>
          </a:ln>
        </p:spPr>
      </p:pic>
      <p:grpSp>
        <p:nvGrpSpPr>
          <p:cNvPr id="25" name="グループ化 24">
            <a:extLst>
              <a:ext uri="{FF2B5EF4-FFF2-40B4-BE49-F238E27FC236}">
                <a16:creationId xmlns:a16="http://schemas.microsoft.com/office/drawing/2014/main" id="{6D45C0F1-28F1-4C3D-B528-8A2BC4E91382}"/>
              </a:ext>
            </a:extLst>
          </p:cNvPr>
          <p:cNvGrpSpPr/>
          <p:nvPr/>
        </p:nvGrpSpPr>
        <p:grpSpPr>
          <a:xfrm>
            <a:off x="7192731" y="1365752"/>
            <a:ext cx="4429163" cy="3586078"/>
            <a:chOff x="6644250" y="1892435"/>
            <a:chExt cx="4883027" cy="3953549"/>
          </a:xfrm>
        </p:grpSpPr>
        <p:pic>
          <p:nvPicPr>
            <p:cNvPr id="26" name="図 25">
              <a:extLst>
                <a:ext uri="{FF2B5EF4-FFF2-40B4-BE49-F238E27FC236}">
                  <a16:creationId xmlns:a16="http://schemas.microsoft.com/office/drawing/2014/main" id="{8203DCD8-CA55-446D-B3BB-5452BD06CE73}"/>
                </a:ext>
              </a:extLst>
            </p:cNvPr>
            <p:cNvPicPr>
              <a:picLocks noChangeAspect="1"/>
            </p:cNvPicPr>
            <p:nvPr/>
          </p:nvPicPr>
          <p:blipFill>
            <a:blip r:embed="rId4"/>
            <a:stretch>
              <a:fillRect/>
            </a:stretch>
          </p:blipFill>
          <p:spPr>
            <a:xfrm>
              <a:off x="6644250" y="1892435"/>
              <a:ext cx="4883027" cy="3953549"/>
            </a:xfrm>
            <a:prstGeom prst="rect">
              <a:avLst/>
            </a:prstGeom>
          </p:spPr>
        </p:pic>
        <p:pic>
          <p:nvPicPr>
            <p:cNvPr id="27" name="Picture 2">
              <a:extLst>
                <a:ext uri="{FF2B5EF4-FFF2-40B4-BE49-F238E27FC236}">
                  <a16:creationId xmlns:a16="http://schemas.microsoft.com/office/drawing/2014/main" id="{BBAB0FF7-33B5-4288-BD21-6EC4EF835FB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87515" b="93892"/>
            <a:stretch/>
          </p:blipFill>
          <p:spPr bwMode="auto">
            <a:xfrm>
              <a:off x="6934678" y="2329307"/>
              <a:ext cx="782304" cy="218131"/>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Google Shape;78;p5">
            <a:extLst>
              <a:ext uri="{FF2B5EF4-FFF2-40B4-BE49-F238E27FC236}">
                <a16:creationId xmlns:a16="http://schemas.microsoft.com/office/drawing/2014/main" id="{CE7B84B0-44F1-224A-1C8D-3767F0525507}"/>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i="0" u="none" strike="noStrike" cap="none" dirty="0">
                <a:solidFill>
                  <a:schemeClr val="tx1">
                    <a:lumMod val="90000"/>
                    <a:lumOff val="10000"/>
                  </a:schemeClr>
                </a:solidFill>
                <a:latin typeface="Meiryo"/>
                <a:ea typeface="Meiryo"/>
                <a:cs typeface="Meiryo"/>
                <a:sym typeface="Meiryo"/>
              </a:rPr>
              <a:t>3</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a:solidFill>
                  <a:schemeClr val="tx1">
                    <a:lumMod val="90000"/>
                    <a:lumOff val="10000"/>
                  </a:schemeClr>
                </a:solidFill>
                <a:latin typeface="Meiryo"/>
                <a:ea typeface="Meiryo"/>
                <a:cs typeface="Meiryo"/>
                <a:sym typeface="Meiryo"/>
              </a:rPr>
              <a:t>入力と確定を行う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6" name="四角形: 角を丸くする 5">
            <a:extLst>
              <a:ext uri="{FF2B5EF4-FFF2-40B4-BE49-F238E27FC236}">
                <a16:creationId xmlns:a16="http://schemas.microsoft.com/office/drawing/2014/main" id="{A77CBF2D-25AB-CF2E-A000-5F6DEA314923}"/>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7" name="Google Shape;76;p5">
            <a:extLst>
              <a:ext uri="{FF2B5EF4-FFF2-40B4-BE49-F238E27FC236}">
                <a16:creationId xmlns:a16="http://schemas.microsoft.com/office/drawing/2014/main" id="{BD3CA688-5A14-8A8C-7808-D5DFE17F6730}"/>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latin typeface="Meiryo"/>
                <a:ea typeface="Meiryo"/>
                <a:cs typeface="Meiryo"/>
                <a:sym typeface="Meiryo"/>
              </a:rPr>
              <a:t>スマートレビュー／</a:t>
            </a:r>
            <a:r>
              <a:rPr lang="ja-JP" altLang="en-US" sz="1600" b="1">
                <a:solidFill>
                  <a:srgbClr val="000000"/>
                </a:solidFill>
                <a:latin typeface="Meiryo" panose="020B0604030504040204" pitchFamily="50" charset="-128"/>
                <a:ea typeface="Meiryo" panose="020B0604030504040204" pitchFamily="50" charset="-128"/>
                <a:cs typeface="Meiryo"/>
                <a:sym typeface="Meiryo"/>
              </a:rPr>
              <a:t>被</a:t>
            </a:r>
            <a:r>
              <a:rPr lang="ja-JP" altLang="en-US" sz="1600" b="1" dirty="0">
                <a:solidFill>
                  <a:srgbClr val="000000"/>
                </a:solidFill>
                <a:latin typeface="Meiryo" panose="020B0604030504040204" pitchFamily="50" charset="-128"/>
                <a:ea typeface="Meiryo" panose="020B0604030504040204" pitchFamily="50" charset="-128"/>
                <a:cs typeface="Meiryo"/>
                <a:sym typeface="Meiryo"/>
              </a:rPr>
              <a:t>評価者</a:t>
            </a:r>
            <a:r>
              <a:rPr lang="ja-JP" altLang="en-US" sz="1600" b="1" dirty="0">
                <a:solidFill>
                  <a:srgbClr val="000000"/>
                </a:solidFill>
                <a:latin typeface="Meiryo" panose="020B0604030504040204" pitchFamily="50" charset="-128"/>
                <a:ea typeface="Meiryo" panose="020B0604030504040204" pitchFamily="50" charset="-128"/>
              </a:rPr>
              <a:t>（</a:t>
            </a:r>
            <a:r>
              <a:rPr lang="ja-JP" altLang="en-US" sz="1600" b="1">
                <a:solidFill>
                  <a:srgbClr val="000000"/>
                </a:solidFill>
                <a:latin typeface="Meiryo" panose="020B0604030504040204" pitchFamily="50" charset="-128"/>
                <a:ea typeface="Meiryo" panose="020B0604030504040204" pitchFamily="50" charset="-128"/>
              </a:rPr>
              <a:t>対象者）用</a:t>
            </a:r>
            <a:endParaRPr lang="ja-JP" altLang="en-US" sz="1600" b="0" dirty="0">
              <a:effectLst/>
            </a:endParaRPr>
          </a:p>
        </p:txBody>
      </p:sp>
    </p:spTree>
    <p:extLst>
      <p:ext uri="{BB962C8B-B14F-4D97-AF65-F5344CB8AC3E}">
        <p14:creationId xmlns:p14="http://schemas.microsoft.com/office/powerpoint/2010/main" val="5158259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Google Shape;156;g125f8f40711_0_119">
            <a:extLst>
              <a:ext uri="{FF2B5EF4-FFF2-40B4-BE49-F238E27FC236}">
                <a16:creationId xmlns:a16="http://schemas.microsoft.com/office/drawing/2014/main" id="{88822E94-983E-459A-ACBD-EE019FCF41A1}"/>
              </a:ext>
            </a:extLst>
          </p:cNvPr>
          <p:cNvSpPr txBox="1"/>
          <p:nvPr/>
        </p:nvSpPr>
        <p:spPr>
          <a:xfrm>
            <a:off x="745499" y="1089578"/>
            <a:ext cx="5277497" cy="830956"/>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③内容確定の確認をし</a:t>
            </a:r>
            <a:r>
              <a:rPr lang="ja-JP" altLang="en-US" sz="1200">
                <a:latin typeface="メイリオ" panose="020B0604030504040204" pitchFamily="50" charset="-128"/>
                <a:ea typeface="メイリオ" panose="020B0604030504040204" pitchFamily="50" charset="-128"/>
              </a:rPr>
              <a:t>、　　  を</a:t>
            </a:r>
            <a:r>
              <a:rPr lang="ja-JP" altLang="en-US" sz="1200" dirty="0">
                <a:latin typeface="メイリオ" panose="020B0604030504040204" pitchFamily="50" charset="-128"/>
                <a:ea typeface="メイリオ" panose="020B0604030504040204" pitchFamily="50" charset="-128"/>
              </a:rPr>
              <a:t>クリックします。</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　</a:t>
            </a:r>
            <a:r>
              <a:rPr lang="ja-JP" altLang="en-US" sz="1200" dirty="0">
                <a:ea typeface="メイリオ" panose="020B0604030504040204" pitchFamily="50" charset="-128"/>
              </a:rPr>
              <a:t>次に操作を行う人への通知を行う場合</a:t>
            </a:r>
            <a:r>
              <a:rPr lang="ja-JP" altLang="en-US" sz="1200">
                <a:ea typeface="メイリオ" panose="020B0604030504040204" pitchFamily="50" charset="-128"/>
              </a:rPr>
              <a:t>は、</a:t>
            </a:r>
            <a:br>
              <a:rPr lang="en-US" altLang="ja-JP" sz="1200">
                <a:ea typeface="メイリオ" panose="020B0604030504040204" pitchFamily="50" charset="-128"/>
              </a:rPr>
            </a:br>
            <a:r>
              <a:rPr lang="ja-JP" altLang="en-US" sz="1200">
                <a:ea typeface="メイリオ" panose="020B0604030504040204" pitchFamily="50" charset="-128"/>
              </a:rPr>
              <a:t>「</a:t>
            </a:r>
            <a:r>
              <a:rPr lang="ja-JP" altLang="en-US" sz="1200" dirty="0">
                <a:ea typeface="メイリオ" panose="020B0604030504040204" pitchFamily="50" charset="-128"/>
              </a:rPr>
              <a:t>次の担当者へメール・通知を送信する」にチェックを入れてください。</a:t>
            </a:r>
            <a:r>
              <a:rPr lang="ja-JP" altLang="en-US" sz="1200" dirty="0">
                <a:latin typeface="メイリオ" panose="020B0604030504040204" pitchFamily="50" charset="-128"/>
                <a:ea typeface="メイリオ" panose="020B0604030504040204" pitchFamily="50" charset="-128"/>
              </a:rPr>
              <a:t>（</a:t>
            </a:r>
            <a:r>
              <a:rPr lang="ja-JP" altLang="en-US" sz="1200" dirty="0">
                <a:ea typeface="メイリオ" panose="020B0604030504040204" pitchFamily="50" charset="-128"/>
              </a:rPr>
              <a:t>管理者の設定により送信可否が選択できない場合があります</a:t>
            </a:r>
            <a:r>
              <a:rPr lang="ja-JP" altLang="en-US" sz="1200" dirty="0">
                <a:latin typeface="メイリオ" panose="020B0604030504040204" pitchFamily="50" charset="-128"/>
                <a:ea typeface="メイリオ" panose="020B0604030504040204" pitchFamily="50" charset="-128"/>
              </a:rPr>
              <a:t>）</a:t>
            </a:r>
          </a:p>
        </p:txBody>
      </p:sp>
      <p:pic>
        <p:nvPicPr>
          <p:cNvPr id="23" name="図 22">
            <a:extLst>
              <a:ext uri="{FF2B5EF4-FFF2-40B4-BE49-F238E27FC236}">
                <a16:creationId xmlns:a16="http://schemas.microsoft.com/office/drawing/2014/main" id="{A3EBB83C-32B8-4958-BE9E-55DF63A32166}"/>
              </a:ext>
            </a:extLst>
          </p:cNvPr>
          <p:cNvPicPr>
            <a:picLocks noChangeAspect="1"/>
          </p:cNvPicPr>
          <p:nvPr/>
        </p:nvPicPr>
        <p:blipFill>
          <a:blip r:embed="rId2"/>
          <a:stretch>
            <a:fillRect/>
          </a:stretch>
        </p:blipFill>
        <p:spPr>
          <a:xfrm>
            <a:off x="2369255" y="1015400"/>
            <a:ext cx="514341" cy="333988"/>
          </a:xfrm>
          <a:prstGeom prst="rect">
            <a:avLst/>
          </a:prstGeom>
        </p:spPr>
      </p:pic>
      <p:grpSp>
        <p:nvGrpSpPr>
          <p:cNvPr id="24" name="グループ化 23">
            <a:extLst>
              <a:ext uri="{FF2B5EF4-FFF2-40B4-BE49-F238E27FC236}">
                <a16:creationId xmlns:a16="http://schemas.microsoft.com/office/drawing/2014/main" id="{BE54BC7D-157D-4C92-9A86-599204F13249}"/>
              </a:ext>
            </a:extLst>
          </p:cNvPr>
          <p:cNvGrpSpPr/>
          <p:nvPr/>
        </p:nvGrpSpPr>
        <p:grpSpPr>
          <a:xfrm>
            <a:off x="843959" y="2061751"/>
            <a:ext cx="4733201" cy="2655817"/>
            <a:chOff x="3070113" y="2800037"/>
            <a:chExt cx="5530844" cy="3103378"/>
          </a:xfrm>
        </p:grpSpPr>
        <p:pic>
          <p:nvPicPr>
            <p:cNvPr id="25" name="図 24">
              <a:extLst>
                <a:ext uri="{FF2B5EF4-FFF2-40B4-BE49-F238E27FC236}">
                  <a16:creationId xmlns:a16="http://schemas.microsoft.com/office/drawing/2014/main" id="{0690411B-2185-4E38-B0BC-401E11425B1B}"/>
                </a:ext>
              </a:extLst>
            </p:cNvPr>
            <p:cNvPicPr>
              <a:picLocks noChangeAspect="1"/>
            </p:cNvPicPr>
            <p:nvPr/>
          </p:nvPicPr>
          <p:blipFill>
            <a:blip r:embed="rId3"/>
            <a:stretch>
              <a:fillRect/>
            </a:stretch>
          </p:blipFill>
          <p:spPr>
            <a:xfrm>
              <a:off x="3070113" y="2800037"/>
              <a:ext cx="5530844" cy="3103378"/>
            </a:xfrm>
            <a:prstGeom prst="rect">
              <a:avLst/>
            </a:prstGeom>
          </p:spPr>
        </p:pic>
        <p:sp>
          <p:nvSpPr>
            <p:cNvPr id="26" name="正方形/長方形 25">
              <a:extLst>
                <a:ext uri="{FF2B5EF4-FFF2-40B4-BE49-F238E27FC236}">
                  <a16:creationId xmlns:a16="http://schemas.microsoft.com/office/drawing/2014/main" id="{D9D68263-2070-4A10-B2B9-30F7DB0C37E7}"/>
                </a:ext>
              </a:extLst>
            </p:cNvPr>
            <p:cNvSpPr/>
            <p:nvPr/>
          </p:nvSpPr>
          <p:spPr>
            <a:xfrm>
              <a:off x="7801986" y="5400583"/>
              <a:ext cx="602313" cy="34000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8" name="Google Shape;157;g125f8f40711_0_119">
            <a:extLst>
              <a:ext uri="{FF2B5EF4-FFF2-40B4-BE49-F238E27FC236}">
                <a16:creationId xmlns:a16="http://schemas.microsoft.com/office/drawing/2014/main" id="{8658EB13-903E-4180-9A88-224726CD7A9E}"/>
              </a:ext>
            </a:extLst>
          </p:cNvPr>
          <p:cNvSpPr txBox="1"/>
          <p:nvPr/>
        </p:nvSpPr>
        <p:spPr>
          <a:xfrm>
            <a:off x="6167550" y="1101480"/>
            <a:ext cx="5489987"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④完了し、以下のポップアップが表示</a:t>
            </a:r>
            <a:r>
              <a:rPr lang="ja-JP" altLang="en-US" sz="1200">
                <a:latin typeface="メイリオ" panose="020B0604030504040204" pitchFamily="50" charset="-128"/>
                <a:ea typeface="メイリオ" panose="020B0604030504040204" pitchFamily="50" charset="-128"/>
              </a:rPr>
              <a:t>されたら　　　　　を</a:t>
            </a:r>
            <a:r>
              <a:rPr lang="ja-JP" altLang="en-US" sz="1200" dirty="0">
                <a:latin typeface="メイリオ" panose="020B0604030504040204" pitchFamily="50" charset="-128"/>
                <a:ea typeface="メイリオ" panose="020B0604030504040204" pitchFamily="50" charset="-128"/>
              </a:rPr>
              <a:t>クリックします。</a:t>
            </a:r>
          </a:p>
        </p:txBody>
      </p:sp>
      <p:pic>
        <p:nvPicPr>
          <p:cNvPr id="29" name="図 28">
            <a:extLst>
              <a:ext uri="{FF2B5EF4-FFF2-40B4-BE49-F238E27FC236}">
                <a16:creationId xmlns:a16="http://schemas.microsoft.com/office/drawing/2014/main" id="{098C322D-B922-4B62-BFF1-A7B52E8845AD}"/>
              </a:ext>
            </a:extLst>
          </p:cNvPr>
          <p:cNvPicPr>
            <a:picLocks noChangeAspect="1"/>
          </p:cNvPicPr>
          <p:nvPr/>
        </p:nvPicPr>
        <p:blipFill>
          <a:blip r:embed="rId4"/>
          <a:stretch>
            <a:fillRect/>
          </a:stretch>
        </p:blipFill>
        <p:spPr>
          <a:xfrm>
            <a:off x="9464087" y="1005887"/>
            <a:ext cx="733942" cy="393183"/>
          </a:xfrm>
          <a:prstGeom prst="rect">
            <a:avLst/>
          </a:prstGeom>
        </p:spPr>
      </p:pic>
      <p:grpSp>
        <p:nvGrpSpPr>
          <p:cNvPr id="30" name="グループ化 29">
            <a:extLst>
              <a:ext uri="{FF2B5EF4-FFF2-40B4-BE49-F238E27FC236}">
                <a16:creationId xmlns:a16="http://schemas.microsoft.com/office/drawing/2014/main" id="{9402978D-9374-4235-BA13-00EDF2403405}"/>
              </a:ext>
            </a:extLst>
          </p:cNvPr>
          <p:cNvGrpSpPr/>
          <p:nvPr/>
        </p:nvGrpSpPr>
        <p:grpSpPr>
          <a:xfrm>
            <a:off x="7225861" y="2160023"/>
            <a:ext cx="3160874" cy="1394746"/>
            <a:chOff x="976747" y="2601164"/>
            <a:chExt cx="4914823" cy="2168682"/>
          </a:xfrm>
        </p:grpSpPr>
        <p:pic>
          <p:nvPicPr>
            <p:cNvPr id="31" name="図 30">
              <a:extLst>
                <a:ext uri="{FF2B5EF4-FFF2-40B4-BE49-F238E27FC236}">
                  <a16:creationId xmlns:a16="http://schemas.microsoft.com/office/drawing/2014/main" id="{ACAA3EFA-03D7-492B-9F20-5CDA3482C77A}"/>
                </a:ext>
              </a:extLst>
            </p:cNvPr>
            <p:cNvPicPr>
              <a:picLocks noChangeAspect="1"/>
            </p:cNvPicPr>
            <p:nvPr/>
          </p:nvPicPr>
          <p:blipFill>
            <a:blip r:embed="rId5"/>
            <a:stretch>
              <a:fillRect/>
            </a:stretch>
          </p:blipFill>
          <p:spPr>
            <a:xfrm>
              <a:off x="976747" y="2601164"/>
              <a:ext cx="4914823" cy="2168682"/>
            </a:xfrm>
            <a:prstGeom prst="rect">
              <a:avLst/>
            </a:prstGeom>
          </p:spPr>
        </p:pic>
        <p:sp>
          <p:nvSpPr>
            <p:cNvPr id="32" name="正方形/長方形 31">
              <a:extLst>
                <a:ext uri="{FF2B5EF4-FFF2-40B4-BE49-F238E27FC236}">
                  <a16:creationId xmlns:a16="http://schemas.microsoft.com/office/drawing/2014/main" id="{7040BF21-C975-43F2-8D7F-35E6483AB921}"/>
                </a:ext>
              </a:extLst>
            </p:cNvPr>
            <p:cNvSpPr/>
            <p:nvPr/>
          </p:nvSpPr>
          <p:spPr>
            <a:xfrm>
              <a:off x="4543844" y="4076663"/>
              <a:ext cx="1102043" cy="61083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3" name="グループ化 32">
            <a:extLst>
              <a:ext uri="{FF2B5EF4-FFF2-40B4-BE49-F238E27FC236}">
                <a16:creationId xmlns:a16="http://schemas.microsoft.com/office/drawing/2014/main" id="{CA1BE49D-1882-42DE-8347-A48405377864}"/>
              </a:ext>
            </a:extLst>
          </p:cNvPr>
          <p:cNvGrpSpPr/>
          <p:nvPr/>
        </p:nvGrpSpPr>
        <p:grpSpPr>
          <a:xfrm>
            <a:off x="818502" y="5023895"/>
            <a:ext cx="10910589" cy="1219770"/>
            <a:chOff x="471710" y="4947884"/>
            <a:chExt cx="10910589" cy="1219770"/>
          </a:xfrm>
        </p:grpSpPr>
        <p:sp>
          <p:nvSpPr>
            <p:cNvPr id="34" name="Google Shape;448;p29">
              <a:extLst>
                <a:ext uri="{FF2B5EF4-FFF2-40B4-BE49-F238E27FC236}">
                  <a16:creationId xmlns:a16="http://schemas.microsoft.com/office/drawing/2014/main" id="{729136D4-9394-47FD-84BF-EE4712BAF6D8}"/>
                </a:ext>
              </a:extLst>
            </p:cNvPr>
            <p:cNvSpPr/>
            <p:nvPr/>
          </p:nvSpPr>
          <p:spPr>
            <a:xfrm>
              <a:off x="471710" y="4947884"/>
              <a:ext cx="10839035" cy="1219770"/>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35" name="Google Shape;159;g125f8f40711_0_119">
              <a:extLst>
                <a:ext uri="{FF2B5EF4-FFF2-40B4-BE49-F238E27FC236}">
                  <a16:creationId xmlns:a16="http://schemas.microsoft.com/office/drawing/2014/main" id="{0B48D6D3-A2CF-4BC3-873A-ABA7EFD4E763}"/>
                </a:ext>
              </a:extLst>
            </p:cNvPr>
            <p:cNvSpPr txBox="1"/>
            <p:nvPr/>
          </p:nvSpPr>
          <p:spPr>
            <a:xfrm>
              <a:off x="1063266" y="5066064"/>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36" name="Google Shape;161;g125f8f40711_0_119">
              <a:extLst>
                <a:ext uri="{FF2B5EF4-FFF2-40B4-BE49-F238E27FC236}">
                  <a16:creationId xmlns:a16="http://schemas.microsoft.com/office/drawing/2014/main" id="{1F4E8461-1CAB-4F8A-A8AB-7C7153062EB9}"/>
                </a:ext>
              </a:extLst>
            </p:cNvPr>
            <p:cNvPicPr preferRelativeResize="0"/>
            <p:nvPr/>
          </p:nvPicPr>
          <p:blipFill rotWithShape="1">
            <a:blip r:embed="rId6">
              <a:alphaModFix/>
            </a:blip>
            <a:srcRect/>
            <a:stretch/>
          </p:blipFill>
          <p:spPr>
            <a:xfrm>
              <a:off x="738155" y="5035748"/>
              <a:ext cx="335332" cy="338514"/>
            </a:xfrm>
            <a:prstGeom prst="rect">
              <a:avLst/>
            </a:prstGeom>
            <a:noFill/>
            <a:ln>
              <a:noFill/>
            </a:ln>
          </p:spPr>
        </p:pic>
        <p:sp>
          <p:nvSpPr>
            <p:cNvPr id="37" name="Google Shape;159;g125f8f40711_0_119">
              <a:extLst>
                <a:ext uri="{FF2B5EF4-FFF2-40B4-BE49-F238E27FC236}">
                  <a16:creationId xmlns:a16="http://schemas.microsoft.com/office/drawing/2014/main" id="{D8832096-E01B-4AF5-862E-57B196915CDC}"/>
                </a:ext>
              </a:extLst>
            </p:cNvPr>
            <p:cNvSpPr txBox="1"/>
            <p:nvPr/>
          </p:nvSpPr>
          <p:spPr>
            <a:xfrm>
              <a:off x="1798262" y="5062436"/>
              <a:ext cx="8886600" cy="369291"/>
            </a:xfrm>
            <a:prstGeom prst="rect">
              <a:avLst/>
            </a:prstGeom>
            <a:noFill/>
            <a:ln>
              <a:noFill/>
            </a:ln>
          </p:spPr>
          <p:txBody>
            <a:bodyPr spcFirstLastPara="1" wrap="square" lIns="91425" tIns="45700" rIns="91425" bIns="45700" anchor="t" anchorCtr="0">
              <a:spAutoFit/>
            </a:bodyPr>
            <a:lstStyle/>
            <a:p>
              <a:pPr lvl="0"/>
              <a:endParaRPr lang="ja-JP" altLang="en-US" sz="1800" b="1" i="0" u="none" strike="noStrike" cap="none" dirty="0">
                <a:solidFill>
                  <a:srgbClr val="C96F06"/>
                </a:solidFill>
                <a:latin typeface="Meiryo"/>
                <a:ea typeface="Meiryo"/>
                <a:cs typeface="Meiryo"/>
                <a:sym typeface="Meiryo"/>
              </a:endParaRPr>
            </a:p>
          </p:txBody>
        </p:sp>
        <p:sp>
          <p:nvSpPr>
            <p:cNvPr id="38" name="Google Shape;160;g125f8f40711_0_119">
              <a:extLst>
                <a:ext uri="{FF2B5EF4-FFF2-40B4-BE49-F238E27FC236}">
                  <a16:creationId xmlns:a16="http://schemas.microsoft.com/office/drawing/2014/main" id="{3A1ADE3B-FB2D-4D18-ACFB-AEF08D99CB34}"/>
                </a:ext>
              </a:extLst>
            </p:cNvPr>
            <p:cNvSpPr txBox="1"/>
            <p:nvPr/>
          </p:nvSpPr>
          <p:spPr>
            <a:xfrm>
              <a:off x="745499" y="5437101"/>
              <a:ext cx="10636800" cy="584735"/>
            </a:xfrm>
            <a:prstGeom prst="rect">
              <a:avLst/>
            </a:prstGeom>
            <a:noFill/>
            <a:ln>
              <a:noFill/>
            </a:ln>
          </p:spPr>
          <p:txBody>
            <a:bodyPr spcFirstLastPara="1" wrap="square" lIns="91425" tIns="45700" rIns="91425" bIns="45700" anchor="t" anchorCtr="0">
              <a:spAutoFit/>
            </a:bodyPr>
            <a:lstStyle/>
            <a:p>
              <a:r>
                <a:rPr lang="ja-JP" altLang="en-US" sz="1200" dirty="0">
                  <a:ea typeface="メイリオ" panose="020B0604030504040204" pitchFamily="50" charset="-128"/>
                </a:rPr>
                <a:t>　     をクリックした時点で入力内容が確定され、以降の再編集は行えなくなります。（管理者の設定により、再編集できる場合があります</a:t>
              </a:r>
              <a:r>
                <a:rPr lang="ja-JP" altLang="en-US" sz="1200">
                  <a:ea typeface="メイリオ" panose="020B0604030504040204" pitchFamily="50" charset="-128"/>
                </a:rPr>
                <a:t>。）</a:t>
              </a:r>
              <a:endParaRPr lang="ja-JP" altLang="en-US" sz="1200" dirty="0">
                <a:ea typeface="メイリオ" panose="020B0604030504040204" pitchFamily="50" charset="-128"/>
              </a:endParaRPr>
            </a:p>
            <a:p>
              <a:endParaRPr lang="en-US" altLang="ja-JP" sz="800">
                <a:ea typeface="メイリオ" panose="020B0604030504040204" pitchFamily="50" charset="-128"/>
              </a:endParaRPr>
            </a:p>
            <a:p>
              <a:r>
                <a:rPr lang="ja-JP" altLang="en-US" sz="1200">
                  <a:ea typeface="メイリオ" panose="020B0604030504040204" pitchFamily="50" charset="-128"/>
                </a:rPr>
                <a:t>入力</a:t>
              </a:r>
              <a:r>
                <a:rPr lang="ja-JP" altLang="en-US" sz="1200" dirty="0">
                  <a:ea typeface="メイリオ" panose="020B0604030504040204" pitchFamily="50" charset="-128"/>
                </a:rPr>
                <a:t>内容を修正したい場合は、次に操作を行う人、もしくは管理者に差し戻し操作を行ってもらうようご連絡ください。</a:t>
              </a:r>
              <a:endParaRPr lang="en-US" altLang="ja-JP" sz="1200" dirty="0">
                <a:ea typeface="メイリオ" panose="020B0604030504040204" pitchFamily="50" charset="-128"/>
              </a:endParaRPr>
            </a:p>
          </p:txBody>
        </p:sp>
      </p:grpSp>
      <p:pic>
        <p:nvPicPr>
          <p:cNvPr id="39" name="図 38">
            <a:extLst>
              <a:ext uri="{FF2B5EF4-FFF2-40B4-BE49-F238E27FC236}">
                <a16:creationId xmlns:a16="http://schemas.microsoft.com/office/drawing/2014/main" id="{90E77D6C-B444-481C-9297-427150ECC594}"/>
              </a:ext>
            </a:extLst>
          </p:cNvPr>
          <p:cNvPicPr>
            <a:picLocks noChangeAspect="1"/>
          </p:cNvPicPr>
          <p:nvPr/>
        </p:nvPicPr>
        <p:blipFill>
          <a:blip r:embed="rId2"/>
          <a:stretch>
            <a:fillRect/>
          </a:stretch>
        </p:blipFill>
        <p:spPr>
          <a:xfrm>
            <a:off x="1084947" y="5482801"/>
            <a:ext cx="425860" cy="276532"/>
          </a:xfrm>
          <a:prstGeom prst="rect">
            <a:avLst/>
          </a:prstGeom>
        </p:spPr>
      </p:pic>
      <p:sp>
        <p:nvSpPr>
          <p:cNvPr id="4" name="Google Shape;78;p5">
            <a:extLst>
              <a:ext uri="{FF2B5EF4-FFF2-40B4-BE49-F238E27FC236}">
                <a16:creationId xmlns:a16="http://schemas.microsoft.com/office/drawing/2014/main" id="{AAAA87F4-4C6F-E8BE-9E7D-749BA5BD07AA}"/>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i="0" u="none" strike="noStrike" cap="none" dirty="0">
                <a:solidFill>
                  <a:schemeClr val="tx1">
                    <a:lumMod val="90000"/>
                    <a:lumOff val="10000"/>
                  </a:schemeClr>
                </a:solidFill>
                <a:latin typeface="Meiryo"/>
                <a:ea typeface="Meiryo"/>
                <a:cs typeface="Meiryo"/>
                <a:sym typeface="Meiryo"/>
              </a:rPr>
              <a:t>3</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a:solidFill>
                  <a:schemeClr val="tx1">
                    <a:lumMod val="90000"/>
                    <a:lumOff val="10000"/>
                  </a:schemeClr>
                </a:solidFill>
                <a:latin typeface="Meiryo"/>
                <a:ea typeface="Meiryo"/>
                <a:cs typeface="Meiryo"/>
                <a:sym typeface="Meiryo"/>
              </a:rPr>
              <a:t>入力と確定を行う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6" name="四角形: 角を丸くする 5">
            <a:extLst>
              <a:ext uri="{FF2B5EF4-FFF2-40B4-BE49-F238E27FC236}">
                <a16:creationId xmlns:a16="http://schemas.microsoft.com/office/drawing/2014/main" id="{3CF32499-F7F0-13CF-3CE3-B8F2F439465E}"/>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7" name="Google Shape;76;p5">
            <a:extLst>
              <a:ext uri="{FF2B5EF4-FFF2-40B4-BE49-F238E27FC236}">
                <a16:creationId xmlns:a16="http://schemas.microsoft.com/office/drawing/2014/main" id="{1BF51884-8954-D794-6D81-74AAA51860C5}"/>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dirty="0">
                <a:latin typeface="Meiryo"/>
                <a:ea typeface="Meiryo"/>
                <a:cs typeface="Meiryo"/>
                <a:sym typeface="Meiryo"/>
              </a:rPr>
              <a:t>スマートレビュー／</a:t>
            </a:r>
            <a:r>
              <a:rPr lang="ja-JP" altLang="en-US" sz="1600" b="1" dirty="0">
                <a:solidFill>
                  <a:srgbClr val="000000"/>
                </a:solidFill>
                <a:latin typeface="Meiryo" panose="020B0604030504040204" pitchFamily="50" charset="-128"/>
                <a:ea typeface="Meiryo" panose="020B0604030504040204" pitchFamily="50" charset="-128"/>
                <a:cs typeface="Meiryo"/>
                <a:sym typeface="Meiryo"/>
              </a:rPr>
              <a:t>被評価者</a:t>
            </a:r>
            <a:r>
              <a:rPr lang="ja-JP" altLang="en-US" sz="1600" b="1" dirty="0">
                <a:solidFill>
                  <a:srgbClr val="000000"/>
                </a:solidFill>
                <a:latin typeface="Meiryo" panose="020B0604030504040204" pitchFamily="50" charset="-128"/>
                <a:ea typeface="Meiryo" panose="020B0604030504040204" pitchFamily="50" charset="-128"/>
              </a:rPr>
              <a:t>（対象者）用</a:t>
            </a:r>
            <a:endParaRPr lang="ja-JP" altLang="en-US" sz="1600" b="0" dirty="0">
              <a:effectLst/>
            </a:endParaRPr>
          </a:p>
        </p:txBody>
      </p:sp>
    </p:spTree>
    <p:extLst>
      <p:ext uri="{BB962C8B-B14F-4D97-AF65-F5344CB8AC3E}">
        <p14:creationId xmlns:p14="http://schemas.microsoft.com/office/powerpoint/2010/main" val="35573101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E009C-040D-5A87-5A44-23B2CE2248CF}"/>
            </a:ext>
          </a:extLst>
        </p:cNvPr>
        <p:cNvGrpSpPr/>
        <p:nvPr/>
      </p:nvGrpSpPr>
      <p:grpSpPr>
        <a:xfrm>
          <a:off x="0" y="0"/>
          <a:ext cx="0" cy="0"/>
          <a:chOff x="0" y="0"/>
          <a:chExt cx="0" cy="0"/>
        </a:xfrm>
      </p:grpSpPr>
      <p:sp>
        <p:nvSpPr>
          <p:cNvPr id="13" name="Google Shape;157;g125f8f40711_0_119">
            <a:extLst>
              <a:ext uri="{FF2B5EF4-FFF2-40B4-BE49-F238E27FC236}">
                <a16:creationId xmlns:a16="http://schemas.microsoft.com/office/drawing/2014/main" id="{404D1A2D-03A7-0830-7A15-F6138566EE19}"/>
              </a:ext>
            </a:extLst>
          </p:cNvPr>
          <p:cNvSpPr txBox="1"/>
          <p:nvPr/>
        </p:nvSpPr>
        <p:spPr>
          <a:xfrm>
            <a:off x="6167550" y="1217858"/>
            <a:ext cx="5277497" cy="1754286"/>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➁確定取り下げ内容を入力します。</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　差し戻し先の人へ通知送信するかどうかをチェックし、必要であれば</a:t>
            </a:r>
            <a:br>
              <a:rPr lang="en-US" altLang="ja-JP" sz="1200" dirty="0">
                <a:latin typeface="メイリオ" panose="020B0604030504040204" pitchFamily="50" charset="-128"/>
                <a:ea typeface="メイリオ" panose="020B0604030504040204" pitchFamily="50" charset="-128"/>
              </a:rPr>
            </a:br>
            <a:r>
              <a:rPr lang="ja-JP" altLang="en-US" sz="1200" dirty="0">
                <a:latin typeface="メイリオ" panose="020B0604030504040204" pitchFamily="50" charset="-128"/>
                <a:ea typeface="メイリオ" panose="020B0604030504040204" pitchFamily="50" charset="-128"/>
              </a:rPr>
              <a:t>　コメントを入力します。</a:t>
            </a:r>
            <a:br>
              <a:rPr lang="en-US" altLang="ja-JP" sz="1200" dirty="0">
                <a:latin typeface="メイリオ" panose="020B0604030504040204" pitchFamily="50" charset="-128"/>
                <a:ea typeface="メイリオ" panose="020B0604030504040204" pitchFamily="50" charset="-128"/>
              </a:rPr>
            </a:br>
            <a:r>
              <a:rPr lang="ja-JP" altLang="en-US" sz="1200" dirty="0">
                <a:latin typeface="メイリオ" panose="020B0604030504040204" pitchFamily="50" charset="-128"/>
                <a:ea typeface="メイリオ" panose="020B0604030504040204" pitchFamily="50" charset="-128"/>
              </a:rPr>
              <a:t>（</a:t>
            </a:r>
            <a:r>
              <a:rPr lang="ja-JP" altLang="en-US" sz="1200" dirty="0">
                <a:ea typeface="メイリオ" panose="020B0604030504040204" pitchFamily="50" charset="-128"/>
              </a:rPr>
              <a:t>管理者の設定により送信可否が選択できない場合があります</a:t>
            </a:r>
            <a:r>
              <a:rPr lang="ja-JP" altLang="en-US" sz="1200" dirty="0">
                <a:latin typeface="メイリオ" panose="020B0604030504040204" pitchFamily="50" charset="-128"/>
                <a:ea typeface="メイリオ" panose="020B0604030504040204" pitchFamily="50" charset="-128"/>
              </a:rPr>
              <a:t>）</a:t>
            </a:r>
            <a:endParaRPr lang="en-US" altLang="ja-JP" sz="1200" dirty="0">
              <a:latin typeface="メイリオ" panose="020B0604030504040204" pitchFamily="50" charset="-128"/>
              <a:ea typeface="メイリオ" panose="020B0604030504040204" pitchFamily="50" charset="-128"/>
            </a:endParaRPr>
          </a:p>
          <a:p>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　取り下げ時に入力したメッセージを自分へ通知する場合は、「自分宛に</a:t>
            </a:r>
            <a:br>
              <a:rPr lang="en-US" altLang="ja-JP" sz="1200" dirty="0">
                <a:latin typeface="メイリオ" panose="020B0604030504040204" pitchFamily="50" charset="-128"/>
                <a:ea typeface="メイリオ" panose="020B0604030504040204" pitchFamily="50" charset="-128"/>
              </a:rPr>
            </a:br>
            <a:r>
              <a:rPr lang="ja-JP" altLang="en-US" sz="1200" dirty="0">
                <a:latin typeface="メイリオ" panose="020B0604030504040204" pitchFamily="50" charset="-128"/>
                <a:ea typeface="メイリオ" panose="020B0604030504040204" pitchFamily="50" charset="-128"/>
              </a:rPr>
              <a:t>　送信する」にチェックを入れてください。</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　</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取り下げ時に入力したメッセージは、メール送信履歴には残りません。</a:t>
            </a:r>
            <a:br>
              <a:rPr lang="en-US" altLang="ja-JP" sz="1200" dirty="0">
                <a:latin typeface="メイリオ" panose="020B0604030504040204" pitchFamily="50" charset="-128"/>
                <a:ea typeface="メイリオ" panose="020B0604030504040204" pitchFamily="50" charset="-128"/>
              </a:rPr>
            </a:br>
            <a:r>
              <a:rPr lang="ja-JP" altLang="en-US" sz="1200" dirty="0">
                <a:latin typeface="メイリオ" panose="020B0604030504040204" pitchFamily="50" charset="-128"/>
                <a:ea typeface="メイリオ" panose="020B0604030504040204" pitchFamily="50" charset="-128"/>
              </a:rPr>
              <a:t>　</a:t>
            </a:r>
            <a:endParaRPr lang="en-US" altLang="ja-JP" sz="1200" dirty="0">
              <a:latin typeface="メイリオ" panose="020B0604030504040204" pitchFamily="50" charset="-128"/>
              <a:ea typeface="メイリオ" panose="020B0604030504040204" pitchFamily="50" charset="-128"/>
            </a:endParaRPr>
          </a:p>
        </p:txBody>
      </p:sp>
      <p:sp>
        <p:nvSpPr>
          <p:cNvPr id="10" name="Google Shape;156;g125f8f40711_0_119">
            <a:extLst>
              <a:ext uri="{FF2B5EF4-FFF2-40B4-BE49-F238E27FC236}">
                <a16:creationId xmlns:a16="http://schemas.microsoft.com/office/drawing/2014/main" id="{5FED5F61-CFD2-2C90-47D6-B7365D927F9D}"/>
              </a:ext>
            </a:extLst>
          </p:cNvPr>
          <p:cNvSpPr txBox="1"/>
          <p:nvPr/>
        </p:nvSpPr>
        <p:spPr>
          <a:xfrm>
            <a:off x="745499" y="1205956"/>
            <a:ext cx="5277497"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①画面右上</a:t>
            </a:r>
            <a:r>
              <a:rPr lang="ja-JP" altLang="en-US" sz="1200">
                <a:latin typeface="メイリオ" panose="020B0604030504040204" pitchFamily="50" charset="-128"/>
                <a:ea typeface="メイリオ" panose="020B0604030504040204" pitchFamily="50" charset="-128"/>
              </a:rPr>
              <a:t>の　　　　　   を</a:t>
            </a:r>
            <a:r>
              <a:rPr lang="ja-JP" altLang="en-US" sz="1200" dirty="0">
                <a:latin typeface="メイリオ" panose="020B0604030504040204" pitchFamily="50" charset="-128"/>
                <a:ea typeface="メイリオ" panose="020B0604030504040204" pitchFamily="50" charset="-128"/>
              </a:rPr>
              <a:t>クリックします。</a:t>
            </a:r>
          </a:p>
        </p:txBody>
      </p:sp>
      <p:sp>
        <p:nvSpPr>
          <p:cNvPr id="4" name="Google Shape;78;p5">
            <a:extLst>
              <a:ext uri="{FF2B5EF4-FFF2-40B4-BE49-F238E27FC236}">
                <a16:creationId xmlns:a16="http://schemas.microsoft.com/office/drawing/2014/main" id="{A23CCEF9-A552-E832-5BE7-86FE1C46C6BF}"/>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i="0" u="none" strike="noStrike" cap="none" dirty="0">
                <a:solidFill>
                  <a:schemeClr val="tx1">
                    <a:lumMod val="90000"/>
                    <a:lumOff val="10000"/>
                  </a:schemeClr>
                </a:solidFill>
                <a:latin typeface="Meiryo"/>
                <a:ea typeface="Meiryo"/>
                <a:cs typeface="Meiryo"/>
                <a:sym typeface="Meiryo"/>
              </a:rPr>
              <a:t>4. </a:t>
            </a:r>
            <a:r>
              <a:rPr lang="ja-JP" altLang="en-US" sz="1400" b="1" i="0" u="none" strike="noStrike" cap="none" dirty="0">
                <a:solidFill>
                  <a:schemeClr val="tx1">
                    <a:lumMod val="90000"/>
                    <a:lumOff val="10000"/>
                  </a:schemeClr>
                </a:solidFill>
                <a:latin typeface="Meiryo"/>
                <a:ea typeface="Meiryo"/>
                <a:cs typeface="Meiryo"/>
                <a:sym typeface="Meiryo"/>
              </a:rPr>
              <a:t>確定の取り下げ</a:t>
            </a:r>
            <a:r>
              <a:rPr lang="ja-JP" altLang="en-US" sz="1400" b="1" dirty="0">
                <a:solidFill>
                  <a:schemeClr val="tx1">
                    <a:lumMod val="90000"/>
                    <a:lumOff val="10000"/>
                  </a:schemeClr>
                </a:solidFill>
                <a:latin typeface="Meiryo"/>
                <a:ea typeface="Meiryo"/>
                <a:cs typeface="Meiryo"/>
                <a:sym typeface="Meiryo"/>
              </a:rPr>
              <a:t>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5" name="四角形: 角を丸くする 4">
            <a:extLst>
              <a:ext uri="{FF2B5EF4-FFF2-40B4-BE49-F238E27FC236}">
                <a16:creationId xmlns:a16="http://schemas.microsoft.com/office/drawing/2014/main" id="{6BD6AC07-6CC7-A477-F705-260C8091C493}"/>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6" name="Google Shape;76;p5">
            <a:extLst>
              <a:ext uri="{FF2B5EF4-FFF2-40B4-BE49-F238E27FC236}">
                <a16:creationId xmlns:a16="http://schemas.microsoft.com/office/drawing/2014/main" id="{F1816817-4FF8-10B5-6A98-1A67206E928E}"/>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dirty="0">
                <a:solidFill>
                  <a:schemeClr val="tx1">
                    <a:lumMod val="90000"/>
                    <a:lumOff val="10000"/>
                  </a:schemeClr>
                </a:solidFill>
                <a:latin typeface="Meiryo"/>
                <a:ea typeface="Meiryo"/>
                <a:cs typeface="Meiryo"/>
                <a:sym typeface="Meiryo"/>
              </a:rPr>
              <a:t>スマートレビュー／</a:t>
            </a:r>
            <a:r>
              <a:rPr lang="ja-JP" altLang="en-US" sz="1600" b="1" dirty="0">
                <a:solidFill>
                  <a:srgbClr val="000000"/>
                </a:solidFill>
                <a:latin typeface="Meiryo" panose="020B0604030504040204" pitchFamily="50" charset="-128"/>
                <a:ea typeface="Meiryo" panose="020B0604030504040204" pitchFamily="50" charset="-128"/>
                <a:cs typeface="Meiryo"/>
                <a:sym typeface="Meiryo"/>
              </a:rPr>
              <a:t>被評価者</a:t>
            </a:r>
            <a:r>
              <a:rPr lang="ja-JP" altLang="en-US" sz="1600" b="1" dirty="0">
                <a:solidFill>
                  <a:srgbClr val="000000"/>
                </a:solidFill>
                <a:latin typeface="Meiryo" panose="020B0604030504040204" pitchFamily="50" charset="-128"/>
                <a:ea typeface="Meiryo" panose="020B0604030504040204" pitchFamily="50" charset="-128"/>
              </a:rPr>
              <a:t>（対象者）用</a:t>
            </a:r>
            <a:endParaRPr lang="ja-JP" altLang="en-US" sz="1600" b="0" dirty="0">
              <a:solidFill>
                <a:schemeClr val="tx1">
                  <a:lumMod val="90000"/>
                  <a:lumOff val="10000"/>
                </a:schemeClr>
              </a:solidFill>
              <a:effectLst/>
            </a:endParaRPr>
          </a:p>
        </p:txBody>
      </p:sp>
      <p:grpSp>
        <p:nvGrpSpPr>
          <p:cNvPr id="3" name="グループ化 2">
            <a:extLst>
              <a:ext uri="{FF2B5EF4-FFF2-40B4-BE49-F238E27FC236}">
                <a16:creationId xmlns:a16="http://schemas.microsoft.com/office/drawing/2014/main" id="{AE84E7A0-4C69-A155-7C49-88D532509669}"/>
              </a:ext>
            </a:extLst>
          </p:cNvPr>
          <p:cNvGrpSpPr/>
          <p:nvPr/>
        </p:nvGrpSpPr>
        <p:grpSpPr>
          <a:xfrm>
            <a:off x="818502" y="5640142"/>
            <a:ext cx="10839035" cy="719059"/>
            <a:chOff x="471710" y="4947883"/>
            <a:chExt cx="10839035" cy="1101627"/>
          </a:xfrm>
        </p:grpSpPr>
        <p:sp>
          <p:nvSpPr>
            <p:cNvPr id="7" name="Google Shape;448;p29">
              <a:extLst>
                <a:ext uri="{FF2B5EF4-FFF2-40B4-BE49-F238E27FC236}">
                  <a16:creationId xmlns:a16="http://schemas.microsoft.com/office/drawing/2014/main" id="{F8CFC7ED-F8CB-1B34-53EC-8C154C5FCFF4}"/>
                </a:ext>
              </a:extLst>
            </p:cNvPr>
            <p:cNvSpPr/>
            <p:nvPr/>
          </p:nvSpPr>
          <p:spPr>
            <a:xfrm>
              <a:off x="471710" y="4947883"/>
              <a:ext cx="10839035" cy="1101627"/>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8" name="Google Shape;159;g125f8f40711_0_119">
              <a:extLst>
                <a:ext uri="{FF2B5EF4-FFF2-40B4-BE49-F238E27FC236}">
                  <a16:creationId xmlns:a16="http://schemas.microsoft.com/office/drawing/2014/main" id="{6690B6A7-75FE-B8B4-2676-A9793F844B9A}"/>
                </a:ext>
              </a:extLst>
            </p:cNvPr>
            <p:cNvSpPr txBox="1"/>
            <p:nvPr/>
          </p:nvSpPr>
          <p:spPr>
            <a:xfrm>
              <a:off x="1063266" y="5066064"/>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9" name="Google Shape;161;g125f8f40711_0_119">
              <a:extLst>
                <a:ext uri="{FF2B5EF4-FFF2-40B4-BE49-F238E27FC236}">
                  <a16:creationId xmlns:a16="http://schemas.microsoft.com/office/drawing/2014/main" id="{C124CB92-45E2-F478-9223-13825BAFEEE0}"/>
                </a:ext>
              </a:extLst>
            </p:cNvPr>
            <p:cNvPicPr preferRelativeResize="0"/>
            <p:nvPr/>
          </p:nvPicPr>
          <p:blipFill rotWithShape="1">
            <a:blip r:embed="rId2">
              <a:alphaModFix/>
            </a:blip>
            <a:srcRect/>
            <a:stretch/>
          </p:blipFill>
          <p:spPr>
            <a:xfrm>
              <a:off x="738155" y="5035748"/>
              <a:ext cx="335332" cy="338514"/>
            </a:xfrm>
            <a:prstGeom prst="rect">
              <a:avLst/>
            </a:prstGeom>
            <a:noFill/>
            <a:ln>
              <a:noFill/>
            </a:ln>
          </p:spPr>
        </p:pic>
        <p:sp>
          <p:nvSpPr>
            <p:cNvPr id="11" name="Google Shape;159;g125f8f40711_0_119">
              <a:extLst>
                <a:ext uri="{FF2B5EF4-FFF2-40B4-BE49-F238E27FC236}">
                  <a16:creationId xmlns:a16="http://schemas.microsoft.com/office/drawing/2014/main" id="{93BC5DF2-95CD-8A55-0DC1-E8821BADA750}"/>
                </a:ext>
              </a:extLst>
            </p:cNvPr>
            <p:cNvSpPr txBox="1"/>
            <p:nvPr/>
          </p:nvSpPr>
          <p:spPr>
            <a:xfrm>
              <a:off x="1798262" y="5062436"/>
              <a:ext cx="8886600" cy="369291"/>
            </a:xfrm>
            <a:prstGeom prst="rect">
              <a:avLst/>
            </a:prstGeom>
            <a:noFill/>
            <a:ln>
              <a:noFill/>
            </a:ln>
          </p:spPr>
          <p:txBody>
            <a:bodyPr spcFirstLastPara="1" wrap="square" lIns="91425" tIns="45700" rIns="91425" bIns="45700" anchor="t" anchorCtr="0">
              <a:spAutoFit/>
            </a:bodyPr>
            <a:lstStyle/>
            <a:p>
              <a:pPr lvl="0"/>
              <a:endParaRPr lang="ja-JP" altLang="en-US" sz="1800" b="1" i="0" u="sng" strike="noStrike" cap="none" dirty="0">
                <a:solidFill>
                  <a:srgbClr val="C96F06"/>
                </a:solidFill>
                <a:latin typeface="Meiryo"/>
                <a:ea typeface="Meiryo"/>
                <a:cs typeface="Meiryo"/>
                <a:sym typeface="Meiryo"/>
              </a:endParaRPr>
            </a:p>
          </p:txBody>
        </p:sp>
        <p:sp>
          <p:nvSpPr>
            <p:cNvPr id="12" name="Google Shape;160;g125f8f40711_0_119">
              <a:extLst>
                <a:ext uri="{FF2B5EF4-FFF2-40B4-BE49-F238E27FC236}">
                  <a16:creationId xmlns:a16="http://schemas.microsoft.com/office/drawing/2014/main" id="{1A882E3F-6948-EBF3-2CE0-0CC06AF7D0FE}"/>
                </a:ext>
              </a:extLst>
            </p:cNvPr>
            <p:cNvSpPr txBox="1"/>
            <p:nvPr/>
          </p:nvSpPr>
          <p:spPr>
            <a:xfrm>
              <a:off x="745499" y="5489963"/>
              <a:ext cx="9939363"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管理者により許可されている場合に確定の取り下げができます。許可されていない場合は、取り下げボタン自体が表示されません。</a:t>
              </a:r>
            </a:p>
          </p:txBody>
        </p:sp>
      </p:grpSp>
      <p:pic>
        <p:nvPicPr>
          <p:cNvPr id="17" name="図 16">
            <a:extLst>
              <a:ext uri="{FF2B5EF4-FFF2-40B4-BE49-F238E27FC236}">
                <a16:creationId xmlns:a16="http://schemas.microsoft.com/office/drawing/2014/main" id="{6CC7D2EA-BA6F-6C7C-CDAC-AC1C432BDB4F}"/>
              </a:ext>
            </a:extLst>
          </p:cNvPr>
          <p:cNvPicPr>
            <a:picLocks noChangeAspect="1"/>
          </p:cNvPicPr>
          <p:nvPr/>
        </p:nvPicPr>
        <p:blipFill>
          <a:blip r:embed="rId3"/>
          <a:stretch>
            <a:fillRect/>
          </a:stretch>
        </p:blipFill>
        <p:spPr>
          <a:xfrm>
            <a:off x="599865" y="1570438"/>
            <a:ext cx="5423131" cy="2457356"/>
          </a:xfrm>
          <a:prstGeom prst="rect">
            <a:avLst/>
          </a:prstGeom>
        </p:spPr>
      </p:pic>
      <p:pic>
        <p:nvPicPr>
          <p:cNvPr id="19" name="図 18">
            <a:extLst>
              <a:ext uri="{FF2B5EF4-FFF2-40B4-BE49-F238E27FC236}">
                <a16:creationId xmlns:a16="http://schemas.microsoft.com/office/drawing/2014/main" id="{ECFA9F8D-D91C-E78D-B4D2-2DE8B0CC1C84}"/>
              </a:ext>
            </a:extLst>
          </p:cNvPr>
          <p:cNvPicPr>
            <a:picLocks noChangeAspect="1"/>
          </p:cNvPicPr>
          <p:nvPr/>
        </p:nvPicPr>
        <p:blipFill>
          <a:blip r:embed="rId4"/>
          <a:stretch>
            <a:fillRect/>
          </a:stretch>
        </p:blipFill>
        <p:spPr>
          <a:xfrm>
            <a:off x="1738315" y="1161049"/>
            <a:ext cx="896627" cy="321866"/>
          </a:xfrm>
          <a:prstGeom prst="rect">
            <a:avLst/>
          </a:prstGeom>
        </p:spPr>
      </p:pic>
    </p:spTree>
    <p:extLst>
      <p:ext uri="{BB962C8B-B14F-4D97-AF65-F5344CB8AC3E}">
        <p14:creationId xmlns:p14="http://schemas.microsoft.com/office/powerpoint/2010/main" val="7114006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FA730-B53A-EE79-79AB-6823A99B1214}"/>
            </a:ext>
          </a:extLst>
        </p:cNvPr>
        <p:cNvGrpSpPr/>
        <p:nvPr/>
      </p:nvGrpSpPr>
      <p:grpSpPr>
        <a:xfrm>
          <a:off x="0" y="0"/>
          <a:ext cx="0" cy="0"/>
          <a:chOff x="0" y="0"/>
          <a:chExt cx="0" cy="0"/>
        </a:xfrm>
      </p:grpSpPr>
      <p:sp>
        <p:nvSpPr>
          <p:cNvPr id="4" name="Google Shape;78;p5">
            <a:extLst>
              <a:ext uri="{FF2B5EF4-FFF2-40B4-BE49-F238E27FC236}">
                <a16:creationId xmlns:a16="http://schemas.microsoft.com/office/drawing/2014/main" id="{42843055-88C4-37D1-77FE-923FEEAE1794}"/>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i="0" u="none" strike="noStrike" cap="none" dirty="0">
                <a:solidFill>
                  <a:schemeClr val="tx1">
                    <a:lumMod val="90000"/>
                    <a:lumOff val="10000"/>
                  </a:schemeClr>
                </a:solidFill>
                <a:latin typeface="Meiryo"/>
                <a:ea typeface="Meiryo"/>
                <a:cs typeface="Meiryo"/>
                <a:sym typeface="Meiryo"/>
              </a:rPr>
              <a:t>4. </a:t>
            </a:r>
            <a:r>
              <a:rPr lang="ja-JP" altLang="en-US" sz="1400" b="1" i="0" u="none" strike="noStrike" cap="none" dirty="0">
                <a:solidFill>
                  <a:schemeClr val="tx1">
                    <a:lumMod val="90000"/>
                    <a:lumOff val="10000"/>
                  </a:schemeClr>
                </a:solidFill>
                <a:latin typeface="Meiryo"/>
                <a:ea typeface="Meiryo"/>
                <a:cs typeface="Meiryo"/>
                <a:sym typeface="Meiryo"/>
              </a:rPr>
              <a:t>確定の取り下げ</a:t>
            </a:r>
            <a:r>
              <a:rPr lang="ja-JP" altLang="en-US" sz="1400" b="1" dirty="0">
                <a:solidFill>
                  <a:schemeClr val="tx1">
                    <a:lumMod val="90000"/>
                    <a:lumOff val="10000"/>
                  </a:schemeClr>
                </a:solidFill>
                <a:latin typeface="Meiryo"/>
                <a:ea typeface="Meiryo"/>
                <a:cs typeface="Meiryo"/>
                <a:sym typeface="Meiryo"/>
              </a:rPr>
              <a:t>を行う</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5" name="四角形: 角を丸くする 4">
            <a:extLst>
              <a:ext uri="{FF2B5EF4-FFF2-40B4-BE49-F238E27FC236}">
                <a16:creationId xmlns:a16="http://schemas.microsoft.com/office/drawing/2014/main" id="{475CEA97-A99A-6E97-952F-6F64DCDD420E}"/>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6" name="Google Shape;76;p5">
            <a:extLst>
              <a:ext uri="{FF2B5EF4-FFF2-40B4-BE49-F238E27FC236}">
                <a16:creationId xmlns:a16="http://schemas.microsoft.com/office/drawing/2014/main" id="{74487042-E48A-FF87-5A2E-D4ADDA7E0D61}"/>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dirty="0">
                <a:solidFill>
                  <a:schemeClr val="tx1">
                    <a:lumMod val="90000"/>
                    <a:lumOff val="10000"/>
                  </a:schemeClr>
                </a:solidFill>
                <a:latin typeface="Meiryo"/>
                <a:ea typeface="Meiryo"/>
                <a:cs typeface="Meiryo"/>
                <a:sym typeface="Meiryo"/>
              </a:rPr>
              <a:t>スマートレビュー／</a:t>
            </a:r>
            <a:r>
              <a:rPr lang="ja-JP" altLang="en-US" sz="1600" b="1" dirty="0">
                <a:solidFill>
                  <a:srgbClr val="000000"/>
                </a:solidFill>
                <a:latin typeface="Meiryo" panose="020B0604030504040204" pitchFamily="50" charset="-128"/>
                <a:ea typeface="Meiryo" panose="020B0604030504040204" pitchFamily="50" charset="-128"/>
                <a:cs typeface="Meiryo"/>
                <a:sym typeface="Meiryo"/>
              </a:rPr>
              <a:t>被評価者</a:t>
            </a:r>
            <a:r>
              <a:rPr lang="ja-JP" altLang="en-US" sz="1600" b="1" dirty="0">
                <a:solidFill>
                  <a:srgbClr val="000000"/>
                </a:solidFill>
                <a:latin typeface="Meiryo" panose="020B0604030504040204" pitchFamily="50" charset="-128"/>
                <a:ea typeface="Meiryo" panose="020B0604030504040204" pitchFamily="50" charset="-128"/>
              </a:rPr>
              <a:t>（対象者）用</a:t>
            </a:r>
            <a:endParaRPr lang="ja-JP" altLang="en-US" sz="1600" b="0" dirty="0">
              <a:solidFill>
                <a:schemeClr val="tx1">
                  <a:lumMod val="90000"/>
                  <a:lumOff val="10000"/>
                </a:schemeClr>
              </a:solidFill>
              <a:effectLst/>
            </a:endParaRPr>
          </a:p>
        </p:txBody>
      </p:sp>
      <p:sp>
        <p:nvSpPr>
          <p:cNvPr id="18" name="Google Shape;156;g125f8f40711_0_119">
            <a:extLst>
              <a:ext uri="{FF2B5EF4-FFF2-40B4-BE49-F238E27FC236}">
                <a16:creationId xmlns:a16="http://schemas.microsoft.com/office/drawing/2014/main" id="{CB7D007E-0920-F6E4-5B50-B513068BFE68}"/>
              </a:ext>
            </a:extLst>
          </p:cNvPr>
          <p:cNvSpPr txBox="1"/>
          <p:nvPr/>
        </p:nvSpPr>
        <p:spPr>
          <a:xfrm>
            <a:off x="745499" y="1162826"/>
            <a:ext cx="5277497" cy="276959"/>
          </a:xfrm>
          <a:prstGeom prst="rect">
            <a:avLst/>
          </a:prstGeom>
          <a:noFill/>
          <a:ln>
            <a:noFill/>
          </a:ln>
        </p:spPr>
        <p:txBody>
          <a:bodyPr spcFirstLastPara="1" wrap="square" lIns="91425" tIns="45700" rIns="91425" bIns="45700" anchor="t" anchorCtr="0">
            <a:spAutoFit/>
          </a:bodyPr>
          <a:lstStyle/>
          <a:p>
            <a:r>
              <a:rPr lang="ja-JP" altLang="en-US" sz="1200" dirty="0">
                <a:latin typeface="メイリオ" panose="020B0604030504040204" pitchFamily="50" charset="-128"/>
                <a:ea typeface="メイリオ" panose="020B0604030504040204" pitchFamily="50" charset="-128"/>
              </a:rPr>
              <a:t>➂画面右下の　　　　　  をクリックします。</a:t>
            </a:r>
          </a:p>
        </p:txBody>
      </p:sp>
      <p:pic>
        <p:nvPicPr>
          <p:cNvPr id="27" name="図 26">
            <a:extLst>
              <a:ext uri="{FF2B5EF4-FFF2-40B4-BE49-F238E27FC236}">
                <a16:creationId xmlns:a16="http://schemas.microsoft.com/office/drawing/2014/main" id="{F70F99E5-CE21-FEFF-721B-CE2EEBE442DD}"/>
              </a:ext>
            </a:extLst>
          </p:cNvPr>
          <p:cNvPicPr>
            <a:picLocks noChangeAspect="1"/>
          </p:cNvPicPr>
          <p:nvPr/>
        </p:nvPicPr>
        <p:blipFill>
          <a:blip r:embed="rId2"/>
          <a:stretch>
            <a:fillRect/>
          </a:stretch>
        </p:blipFill>
        <p:spPr>
          <a:xfrm>
            <a:off x="961132" y="1509257"/>
            <a:ext cx="3441143" cy="3431169"/>
          </a:xfrm>
          <a:prstGeom prst="rect">
            <a:avLst/>
          </a:prstGeom>
        </p:spPr>
      </p:pic>
      <p:pic>
        <p:nvPicPr>
          <p:cNvPr id="29" name="図 28">
            <a:extLst>
              <a:ext uri="{FF2B5EF4-FFF2-40B4-BE49-F238E27FC236}">
                <a16:creationId xmlns:a16="http://schemas.microsoft.com/office/drawing/2014/main" id="{F4B4FE3A-51E3-C70F-F2CD-D4AA05D6E33A}"/>
              </a:ext>
            </a:extLst>
          </p:cNvPr>
          <p:cNvPicPr>
            <a:picLocks noChangeAspect="1"/>
          </p:cNvPicPr>
          <p:nvPr/>
        </p:nvPicPr>
        <p:blipFill>
          <a:blip r:embed="rId3"/>
          <a:stretch>
            <a:fillRect/>
          </a:stretch>
        </p:blipFill>
        <p:spPr>
          <a:xfrm>
            <a:off x="4682282" y="3423412"/>
            <a:ext cx="3829951" cy="15170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1" name="図 30">
            <a:extLst>
              <a:ext uri="{FF2B5EF4-FFF2-40B4-BE49-F238E27FC236}">
                <a16:creationId xmlns:a16="http://schemas.microsoft.com/office/drawing/2014/main" id="{A92D0991-549A-B8BE-7809-86C09797E074}"/>
              </a:ext>
            </a:extLst>
          </p:cNvPr>
          <p:cNvPicPr>
            <a:picLocks noChangeAspect="1"/>
          </p:cNvPicPr>
          <p:nvPr/>
        </p:nvPicPr>
        <p:blipFill>
          <a:blip r:embed="rId4"/>
          <a:stretch>
            <a:fillRect/>
          </a:stretch>
        </p:blipFill>
        <p:spPr>
          <a:xfrm>
            <a:off x="1787359" y="1157729"/>
            <a:ext cx="722928" cy="253659"/>
          </a:xfrm>
          <a:prstGeom prst="rect">
            <a:avLst/>
          </a:prstGeom>
        </p:spPr>
      </p:pic>
      <p:cxnSp>
        <p:nvCxnSpPr>
          <p:cNvPr id="39" name="直線矢印コネクタ 38">
            <a:extLst>
              <a:ext uri="{FF2B5EF4-FFF2-40B4-BE49-F238E27FC236}">
                <a16:creationId xmlns:a16="http://schemas.microsoft.com/office/drawing/2014/main" id="{620A05FA-6297-865C-07D2-1149CA2B2E9B}"/>
              </a:ext>
            </a:extLst>
          </p:cNvPr>
          <p:cNvCxnSpPr>
            <a:cxnSpLocks/>
          </p:cNvCxnSpPr>
          <p:nvPr/>
        </p:nvCxnSpPr>
        <p:spPr>
          <a:xfrm>
            <a:off x="4281740" y="4738073"/>
            <a:ext cx="400542" cy="661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5551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日付プレースホルダー 3">
            <a:extLst>
              <a:ext uri="{FF2B5EF4-FFF2-40B4-BE49-F238E27FC236}">
                <a16:creationId xmlns:a16="http://schemas.microsoft.com/office/drawing/2014/main" id="{1E4506CA-9913-654D-8A92-F93F2A9E014A}"/>
              </a:ext>
            </a:extLst>
          </p:cNvPr>
          <p:cNvSpPr txBox="1">
            <a:spLocks/>
          </p:cNvSpPr>
          <p:nvPr/>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4"/>
                </a:solidFill>
                <a:latin typeface="Noto Sans CJK JP" panose="020B0500000000000000" pitchFamily="34" charset="-128"/>
                <a:ea typeface="Noto Sans CJK JP" panose="020B0500000000000000" pitchFamily="34" charset="-128"/>
              </a:rPr>
              <a:t>© </a:t>
            </a:r>
            <a:r>
              <a:rPr lang="en-US" altLang="ja-JP" sz="900" dirty="0" err="1">
                <a:solidFill>
                  <a:schemeClr val="accent4"/>
                </a:solidFill>
                <a:latin typeface="Noto Sans CJK JP" panose="020B0500000000000000" pitchFamily="34" charset="-128"/>
                <a:ea typeface="Noto Sans CJK JP" panose="020B0500000000000000" pitchFamily="34" charset="-128"/>
              </a:rPr>
              <a:t>kaonavi</a:t>
            </a:r>
            <a:r>
              <a:rPr lang="en-US" altLang="ja-JP" sz="900" dirty="0">
                <a:solidFill>
                  <a:schemeClr val="accent4"/>
                </a:solidFill>
                <a:latin typeface="Noto Sans CJK JP" panose="020B0500000000000000" pitchFamily="34" charset="-128"/>
                <a:ea typeface="Noto Sans CJK JP" panose="020B0500000000000000" pitchFamily="34" charset="-128"/>
              </a:rPr>
              <a:t>, inc.</a:t>
            </a:r>
            <a:endParaRPr lang="ja-JP" altLang="en-US" sz="900">
              <a:solidFill>
                <a:schemeClr val="accent4"/>
              </a:solidFill>
              <a:latin typeface="Noto Sans CJK JP" panose="020B0500000000000000" pitchFamily="34" charset="-128"/>
              <a:ea typeface="Noto Sans CJK JP" panose="020B0500000000000000" pitchFamily="34" charset="-128"/>
            </a:endParaRPr>
          </a:p>
        </p:txBody>
      </p:sp>
      <p:sp>
        <p:nvSpPr>
          <p:cNvPr id="9" name="Google Shape;69;p3">
            <a:extLst>
              <a:ext uri="{FF2B5EF4-FFF2-40B4-BE49-F238E27FC236}">
                <a16:creationId xmlns:a16="http://schemas.microsoft.com/office/drawing/2014/main" id="{F1B4A4A0-D33F-4C77-A443-1777D17F9A8F}"/>
              </a:ext>
            </a:extLst>
          </p:cNvPr>
          <p:cNvSpPr txBox="1"/>
          <p:nvPr/>
        </p:nvSpPr>
        <p:spPr>
          <a:xfrm>
            <a:off x="734728" y="1889289"/>
            <a:ext cx="4167000" cy="931200"/>
          </a:xfrm>
          <a:prstGeom prst="rect">
            <a:avLst/>
          </a:prstGeom>
          <a:noFill/>
          <a:ln>
            <a:noFill/>
          </a:ln>
        </p:spPr>
        <p:txBody>
          <a:bodyPr spcFirstLastPara="1" wrap="square" lIns="91425" tIns="45700" rIns="91425" bIns="45700" anchor="ctr" anchorCtr="0">
            <a:noAutofit/>
          </a:bodyPr>
          <a:lstStyle/>
          <a:p>
            <a:pPr marL="0" marR="0" lvl="0" indent="0" algn="l" rtl="0">
              <a:lnSpc>
                <a:spcPct val="47058"/>
              </a:lnSpc>
              <a:spcBef>
                <a:spcPts val="0"/>
              </a:spcBef>
              <a:spcAft>
                <a:spcPts val="0"/>
              </a:spcAft>
              <a:buClr>
                <a:schemeClr val="accent1"/>
              </a:buClr>
              <a:buSzPts val="5100"/>
              <a:buFont typeface="Arial"/>
              <a:buNone/>
            </a:pPr>
            <a:r>
              <a:rPr lang="en-US" sz="5100" b="1" i="0" u="none" strike="noStrike" cap="none" dirty="0">
                <a:solidFill>
                  <a:srgbClr val="447FE0"/>
                </a:solidFill>
                <a:latin typeface="Arial"/>
                <a:ea typeface="Arial"/>
                <a:cs typeface="Arial"/>
                <a:sym typeface="Arial"/>
              </a:rPr>
              <a:t>INDEX</a:t>
            </a:r>
            <a:endParaRPr sz="5100" b="1" i="0" u="none" strike="noStrike" cap="none" dirty="0">
              <a:solidFill>
                <a:srgbClr val="447FE0"/>
              </a:solidFill>
              <a:latin typeface="Arial"/>
              <a:ea typeface="Arial"/>
              <a:cs typeface="Arial"/>
              <a:sym typeface="Arial"/>
            </a:endParaRPr>
          </a:p>
        </p:txBody>
      </p:sp>
      <p:sp>
        <p:nvSpPr>
          <p:cNvPr id="10" name="Google Shape;70;p3">
            <a:extLst>
              <a:ext uri="{FF2B5EF4-FFF2-40B4-BE49-F238E27FC236}">
                <a16:creationId xmlns:a16="http://schemas.microsoft.com/office/drawing/2014/main" id="{0B03C4AA-C124-445F-9D09-D569BAE30C03}"/>
              </a:ext>
            </a:extLst>
          </p:cNvPr>
          <p:cNvSpPr txBox="1"/>
          <p:nvPr/>
        </p:nvSpPr>
        <p:spPr>
          <a:xfrm>
            <a:off x="734725" y="2608199"/>
            <a:ext cx="5961043" cy="646277"/>
          </a:xfrm>
          <a:prstGeom prst="rect">
            <a:avLst/>
          </a:prstGeom>
          <a:noFill/>
          <a:ln>
            <a:noFill/>
          </a:ln>
        </p:spPr>
        <p:txBody>
          <a:bodyPr spcFirstLastPara="1" wrap="square" lIns="91425" tIns="45700" rIns="91425" bIns="45700" anchor="t" anchorCtr="0">
            <a:noAutofit/>
          </a:bodyPr>
          <a:lstStyle/>
          <a:p>
            <a:r>
              <a:rPr lang="ja-JP" altLang="en-US" sz="2800" b="1" dirty="0">
                <a:solidFill>
                  <a:schemeClr val="tx1">
                    <a:lumMod val="90000"/>
                    <a:lumOff val="10000"/>
                  </a:schemeClr>
                </a:solidFill>
                <a:latin typeface="Meiryo"/>
                <a:ea typeface="Meiryo"/>
                <a:cs typeface="Meiryo"/>
                <a:sym typeface="Meiryo"/>
              </a:rPr>
              <a:t>スマートレビュー</a:t>
            </a:r>
            <a:endParaRPr lang="en-US" altLang="ja-JP" sz="2800" b="1" dirty="0">
              <a:solidFill>
                <a:schemeClr val="tx1">
                  <a:lumMod val="90000"/>
                  <a:lumOff val="10000"/>
                </a:schemeClr>
              </a:solidFill>
              <a:latin typeface="Meiryo"/>
              <a:ea typeface="Meiryo"/>
              <a:cs typeface="Meiryo"/>
              <a:sym typeface="Meiryo"/>
            </a:endParaRPr>
          </a:p>
        </p:txBody>
      </p:sp>
      <p:sp>
        <p:nvSpPr>
          <p:cNvPr id="11" name="テキスト ボックス 10">
            <a:extLst>
              <a:ext uri="{FF2B5EF4-FFF2-40B4-BE49-F238E27FC236}">
                <a16:creationId xmlns:a16="http://schemas.microsoft.com/office/drawing/2014/main" id="{71D4477E-435A-4C23-9178-6146040C6F5A}"/>
              </a:ext>
            </a:extLst>
          </p:cNvPr>
          <p:cNvSpPr txBox="1"/>
          <p:nvPr/>
        </p:nvSpPr>
        <p:spPr>
          <a:xfrm>
            <a:off x="1078854" y="3254476"/>
            <a:ext cx="3993401" cy="923330"/>
          </a:xfrm>
          <a:prstGeom prst="rect">
            <a:avLst/>
          </a:prstGeom>
          <a:noFill/>
        </p:spPr>
        <p:txBody>
          <a:bodyPr wrap="none" rtlCol="0">
            <a:spAutoFit/>
          </a:bodyPr>
          <a:lstStyle/>
          <a:p>
            <a:pPr marL="342900" indent="-342900">
              <a:buFont typeface="+mj-lt"/>
              <a:buAutoNum type="arabicPeriod"/>
            </a:pPr>
            <a:r>
              <a:rPr lang="ja-JP" altLang="en-US" u="sng" dirty="0">
                <a:solidFill>
                  <a:schemeClr val="tx1">
                    <a:lumMod val="90000"/>
                    <a:lumOff val="10000"/>
                  </a:schemeClr>
                </a:solidFill>
                <a:latin typeface="メイリオ" panose="020B0604030504040204" pitchFamily="50" charset="-128"/>
                <a:ea typeface="メイリオ" panose="020B0604030504040204" pitchFamily="50" charset="-128"/>
              </a:rPr>
              <a:t>スマートレビュー</a:t>
            </a:r>
            <a:r>
              <a:rPr kumimoji="1" lang="ja-JP" altLang="en-US" sz="1800" u="sng" dirty="0">
                <a:solidFill>
                  <a:schemeClr val="tx1">
                    <a:lumMod val="90000"/>
                    <a:lumOff val="10000"/>
                  </a:schemeClr>
                </a:solidFill>
                <a:latin typeface="メイリオ" panose="020B0604030504040204" pitchFamily="50" charset="-128"/>
                <a:ea typeface="メイリオ" panose="020B0604030504040204" pitchFamily="50" charset="-128"/>
              </a:rPr>
              <a:t>とは</a:t>
            </a:r>
            <a:endParaRPr kumimoji="1" lang="en-US" altLang="ja-JP" sz="1800" u="sng" dirty="0">
              <a:solidFill>
                <a:schemeClr val="tx1">
                  <a:lumMod val="90000"/>
                  <a:lumOff val="10000"/>
                </a:schemeClr>
              </a:solidFill>
              <a:latin typeface="メイリオ" panose="020B0604030504040204" pitchFamily="50" charset="-128"/>
              <a:ea typeface="メイリオ" panose="020B0604030504040204" pitchFamily="50" charset="-128"/>
            </a:endParaRPr>
          </a:p>
          <a:p>
            <a:pPr marL="342900" indent="-342900">
              <a:buFont typeface="+mj-lt"/>
              <a:buAutoNum type="arabicPeriod"/>
            </a:pPr>
            <a:r>
              <a:rPr lang="ja-JP" altLang="en-US" u="sng" dirty="0">
                <a:solidFill>
                  <a:schemeClr val="tx1">
                    <a:lumMod val="90000"/>
                    <a:lumOff val="10000"/>
                  </a:schemeClr>
                </a:solidFill>
                <a:latin typeface="メイリオ" panose="020B0604030504040204" pitchFamily="50" charset="-128"/>
                <a:ea typeface="メイリオ" panose="020B0604030504040204" pitchFamily="50" charset="-128"/>
              </a:rPr>
              <a:t>評価入力ページまでアクセスする</a:t>
            </a:r>
            <a:endParaRPr lang="en-US" altLang="ja-JP" u="sng" dirty="0">
              <a:solidFill>
                <a:schemeClr val="tx1">
                  <a:lumMod val="90000"/>
                  <a:lumOff val="10000"/>
                </a:schemeClr>
              </a:solidFill>
              <a:latin typeface="メイリオ" panose="020B0604030504040204" pitchFamily="50" charset="-128"/>
              <a:ea typeface="メイリオ" panose="020B0604030504040204" pitchFamily="50" charset="-128"/>
            </a:endParaRPr>
          </a:p>
          <a:p>
            <a:pPr marL="342900" indent="-342900">
              <a:buFont typeface="+mj-lt"/>
              <a:buAutoNum type="arabicPeriod"/>
            </a:pPr>
            <a:r>
              <a:rPr kumimoji="1" lang="ja-JP" altLang="en-US" sz="1800" u="sng" dirty="0">
                <a:solidFill>
                  <a:schemeClr val="tx1">
                    <a:lumMod val="90000"/>
                    <a:lumOff val="10000"/>
                  </a:schemeClr>
                </a:solidFill>
                <a:latin typeface="メイリオ" panose="020B0604030504040204" pitchFamily="50" charset="-128"/>
                <a:ea typeface="メイリオ" panose="020B0604030504040204" pitchFamily="50" charset="-128"/>
              </a:rPr>
              <a:t>入力と確定を行う</a:t>
            </a:r>
            <a:endParaRPr kumimoji="1" lang="en-US" altLang="ja-JP" sz="1800" u="sng" dirty="0">
              <a:solidFill>
                <a:schemeClr val="tx1">
                  <a:lumMod val="90000"/>
                  <a:lumOff val="10000"/>
                </a:schemeClr>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07466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98A88074-C02B-B517-3DF5-C31CBC1955FC}"/>
              </a:ext>
            </a:extLst>
          </p:cNvPr>
          <p:cNvSpPr/>
          <p:nvPr/>
        </p:nvSpPr>
        <p:spPr>
          <a:xfrm>
            <a:off x="481950" y="1767808"/>
            <a:ext cx="6334843" cy="3403240"/>
          </a:xfrm>
          <a:prstGeom prst="roundRect">
            <a:avLst>
              <a:gd name="adj" fmla="val 9366"/>
            </a:avLst>
          </a:prstGeom>
          <a:solidFill>
            <a:schemeClr val="accent1">
              <a:lumMod val="20000"/>
              <a:lumOff val="8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a:extLst>
              <a:ext uri="{FF2B5EF4-FFF2-40B4-BE49-F238E27FC236}">
                <a16:creationId xmlns:a16="http://schemas.microsoft.com/office/drawing/2014/main" id="{23C081E3-CED5-DB30-C103-AB7D8068EE89}"/>
              </a:ext>
            </a:extLst>
          </p:cNvPr>
          <p:cNvSpPr/>
          <p:nvPr/>
        </p:nvSpPr>
        <p:spPr>
          <a:xfrm>
            <a:off x="547651" y="1949385"/>
            <a:ext cx="5548350" cy="369332"/>
          </a:xfrm>
          <a:prstGeom prst="rect">
            <a:avLst/>
          </a:prstGeom>
        </p:spPr>
        <p:txBody>
          <a:bodyPr wrap="square">
            <a:spAutoFit/>
          </a:bodyPr>
          <a:lstStyle/>
          <a:p>
            <a:r>
              <a:rPr lang="ja-JP" altLang="en-US" b="1" dirty="0">
                <a:solidFill>
                  <a:schemeClr val="accent1"/>
                </a:solidFill>
                <a:latin typeface="メイリオ" panose="020B0604030504040204" pitchFamily="50" charset="-128"/>
                <a:ea typeface="メイリオ" panose="020B0604030504040204" pitchFamily="50" charset="-128"/>
              </a:rPr>
              <a:t>●</a:t>
            </a:r>
            <a:r>
              <a:rPr lang="en-US" altLang="ja-JP" b="1" dirty="0">
                <a:solidFill>
                  <a:schemeClr val="accent1"/>
                </a:solidFill>
                <a:latin typeface="メイリオ" panose="020B0604030504040204" pitchFamily="50" charset="-128"/>
                <a:ea typeface="メイリオ" panose="020B0604030504040204" pitchFamily="50" charset="-128"/>
              </a:rPr>
              <a:t> </a:t>
            </a:r>
            <a:r>
              <a:rPr lang="ja-JP" altLang="en-US" b="1" dirty="0">
                <a:solidFill>
                  <a:schemeClr val="accent1"/>
                </a:solidFill>
                <a:latin typeface="メイリオ" panose="020B0604030504040204" pitchFamily="50" charset="-128"/>
                <a:ea typeface="メイリオ" panose="020B0604030504040204" pitchFamily="50" charset="-128"/>
              </a:rPr>
              <a:t>スマートレビューで出来ること</a:t>
            </a:r>
            <a:endParaRPr lang="en-US" altLang="ja-JP" b="1" dirty="0">
              <a:solidFill>
                <a:schemeClr val="accent1"/>
              </a:solidFill>
              <a:latin typeface="メイリオ" panose="020B0604030504040204" pitchFamily="50" charset="-128"/>
              <a:ea typeface="メイリオ" panose="020B0604030504040204" pitchFamily="50" charset="-128"/>
            </a:endParaRPr>
          </a:p>
        </p:txBody>
      </p:sp>
      <p:sp>
        <p:nvSpPr>
          <p:cNvPr id="23" name="正方形/長方形 22">
            <a:extLst>
              <a:ext uri="{FF2B5EF4-FFF2-40B4-BE49-F238E27FC236}">
                <a16:creationId xmlns:a16="http://schemas.microsoft.com/office/drawing/2014/main" id="{D64883F4-7A9E-DE6C-7A59-B58E2D20715B}"/>
              </a:ext>
            </a:extLst>
          </p:cNvPr>
          <p:cNvSpPr/>
          <p:nvPr/>
        </p:nvSpPr>
        <p:spPr>
          <a:xfrm>
            <a:off x="980508" y="2606532"/>
            <a:ext cx="5543149" cy="1211870"/>
          </a:xfrm>
          <a:prstGeom prst="rect">
            <a:avLst/>
          </a:prstGeom>
        </p:spPr>
        <p:txBody>
          <a:bodyPr wrap="square">
            <a:spAutoFit/>
          </a:bodyPr>
          <a:lstStyle/>
          <a:p>
            <a:pPr marL="342900" lvl="0" indent="-342900">
              <a:lnSpc>
                <a:spcPct val="150000"/>
              </a:lnSpc>
              <a:buFont typeface="Wingdings" panose="05000000000000000000" pitchFamily="2" charset="2"/>
              <a:buChar char="ü"/>
            </a:pP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進捗管理の一元化</a:t>
            </a:r>
            <a:endParaRPr lang="en-US" altLang="ja-JP" sz="1600" b="1"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endParaRPr>
          </a:p>
          <a:p>
            <a:pPr marL="342900" lvl="0" indent="-342900">
              <a:lnSpc>
                <a:spcPct val="150000"/>
              </a:lnSpc>
              <a:buFont typeface="Wingdings" panose="05000000000000000000" pitchFamily="2" charset="2"/>
              <a:buChar char="ü"/>
            </a:pP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承認作業の効率化（</a:t>
            </a: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評価の進捗管理もスムーズ</a:t>
            </a: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a:t>
            </a:r>
            <a:endParaRPr lang="en-US" altLang="ja-JP" sz="1600" b="1" dirty="0">
              <a:solidFill>
                <a:schemeClr val="tx1">
                  <a:lumMod val="90000"/>
                  <a:lumOff val="10000"/>
                </a:schemeClr>
              </a:solidFill>
              <a:latin typeface="メイリオ" panose="020B0604030504040204" pitchFamily="50" charset="-128"/>
              <a:ea typeface="メイリオ" panose="020B0604030504040204" pitchFamily="50" charset="-128"/>
            </a:endParaRPr>
          </a:p>
          <a:p>
            <a:pPr marL="342900" indent="-342900">
              <a:lnSpc>
                <a:spcPct val="150000"/>
              </a:lnSpc>
              <a:buFont typeface="Wingdings" panose="05000000000000000000" pitchFamily="2" charset="2"/>
              <a:buChar char="ü"/>
            </a:pP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顔写真を見ながら評価できる</a:t>
            </a:r>
            <a:endPar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endParaRPr>
          </a:p>
        </p:txBody>
      </p:sp>
      <p:sp>
        <p:nvSpPr>
          <p:cNvPr id="25" name="正方形/長方形 24">
            <a:extLst>
              <a:ext uri="{FF2B5EF4-FFF2-40B4-BE49-F238E27FC236}">
                <a16:creationId xmlns:a16="http://schemas.microsoft.com/office/drawing/2014/main" id="{AFB85EA7-15FD-B5A9-8E6E-635F274156A3}"/>
              </a:ext>
            </a:extLst>
          </p:cNvPr>
          <p:cNvSpPr/>
          <p:nvPr/>
        </p:nvSpPr>
        <p:spPr>
          <a:xfrm>
            <a:off x="980508" y="4120008"/>
            <a:ext cx="5543149" cy="800219"/>
          </a:xfrm>
          <a:prstGeom prst="rect">
            <a:avLst/>
          </a:prstGeom>
        </p:spPr>
        <p:txBody>
          <a:bodyPr wrap="square">
            <a:spAutoFit/>
          </a:bodyPr>
          <a:lstStyle/>
          <a:p>
            <a:pPr marL="342900" indent="-342900">
              <a:lnSpc>
                <a:spcPct val="150000"/>
              </a:lnSpc>
              <a:buFont typeface="Wingdings" panose="05000000000000000000" pitchFamily="2" charset="2"/>
              <a:buChar char="ü"/>
            </a:pP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提出作業の効率化（</a:t>
            </a: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 「確定」ボタン一つで提出完了</a:t>
            </a: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a:t>
            </a:r>
            <a:endParaRPr lang="en-US" altLang="ja-JP" sz="1600" b="1"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endParaRPr>
          </a:p>
          <a:p>
            <a:pPr marL="342900" indent="-342900">
              <a:lnSpc>
                <a:spcPct val="150000"/>
              </a:lnSpc>
              <a:buFont typeface="Wingdings" panose="05000000000000000000" pitchFamily="2" charset="2"/>
              <a:buChar char="ü"/>
            </a:pP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過去の評価を見ながら入力できる</a:t>
            </a:r>
          </a:p>
        </p:txBody>
      </p:sp>
      <p:sp>
        <p:nvSpPr>
          <p:cNvPr id="26" name="テキスト ボックス 25">
            <a:extLst>
              <a:ext uri="{FF2B5EF4-FFF2-40B4-BE49-F238E27FC236}">
                <a16:creationId xmlns:a16="http://schemas.microsoft.com/office/drawing/2014/main" id="{387DA5BE-45AF-7105-562E-B05534F2CBDC}"/>
              </a:ext>
            </a:extLst>
          </p:cNvPr>
          <p:cNvSpPr txBox="1"/>
          <p:nvPr/>
        </p:nvSpPr>
        <p:spPr>
          <a:xfrm>
            <a:off x="730631" y="2375895"/>
            <a:ext cx="5919551" cy="338554"/>
          </a:xfrm>
          <a:prstGeom prst="rect">
            <a:avLst/>
          </a:prstGeom>
          <a:noFill/>
        </p:spPr>
        <p:txBody>
          <a:bodyPr wrap="square" rtlCol="0">
            <a:spAutoFit/>
          </a:bodyPr>
          <a:lstStyle/>
          <a:p>
            <a:r>
              <a:rPr kumimoji="1"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●評価者（</a:t>
            </a: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マネジメント層・上司の方</a:t>
            </a:r>
            <a:r>
              <a:rPr kumimoji="1"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）の操作</a:t>
            </a:r>
          </a:p>
        </p:txBody>
      </p:sp>
      <p:sp>
        <p:nvSpPr>
          <p:cNvPr id="27" name="テキスト ボックス 26">
            <a:extLst>
              <a:ext uri="{FF2B5EF4-FFF2-40B4-BE49-F238E27FC236}">
                <a16:creationId xmlns:a16="http://schemas.microsoft.com/office/drawing/2014/main" id="{DA5E8E42-C91B-AEA5-87B1-7410A68D5342}"/>
              </a:ext>
            </a:extLst>
          </p:cNvPr>
          <p:cNvSpPr txBox="1"/>
          <p:nvPr/>
        </p:nvSpPr>
        <p:spPr>
          <a:xfrm>
            <a:off x="730632" y="3893461"/>
            <a:ext cx="5794860" cy="338554"/>
          </a:xfrm>
          <a:prstGeom prst="rect">
            <a:avLst/>
          </a:prstGeom>
          <a:noFill/>
        </p:spPr>
        <p:txBody>
          <a:bodyPr wrap="square" rtlCol="0">
            <a:spAutoFit/>
          </a:bodyPr>
          <a:lstStyle/>
          <a:p>
            <a:r>
              <a:rPr kumimoji="1"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●被評価者</a:t>
            </a:r>
            <a:r>
              <a:rPr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rPr>
              <a:t>の操作</a:t>
            </a:r>
            <a:endParaRPr kumimoji="1" lang="ja-JP" altLang="en-US" sz="1600" b="1" dirty="0">
              <a:solidFill>
                <a:schemeClr val="tx1">
                  <a:lumMod val="90000"/>
                  <a:lumOff val="10000"/>
                </a:schemeClr>
              </a:solidFill>
              <a:latin typeface="メイリオ" panose="020B0604030504040204" pitchFamily="50" charset="-128"/>
              <a:ea typeface="メイリオ" panose="020B0604030504040204" pitchFamily="50" charset="-128"/>
            </a:endParaRPr>
          </a:p>
        </p:txBody>
      </p:sp>
      <p:sp>
        <p:nvSpPr>
          <p:cNvPr id="10" name="Google Shape;76;p5">
            <a:extLst>
              <a:ext uri="{FF2B5EF4-FFF2-40B4-BE49-F238E27FC236}">
                <a16:creationId xmlns:a16="http://schemas.microsoft.com/office/drawing/2014/main" id="{E44292A9-04AA-49E6-A20A-6437690130D5}"/>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latin typeface="Meiryo"/>
                <a:ea typeface="Meiryo"/>
                <a:cs typeface="Meiryo"/>
                <a:sym typeface="Meiryo"/>
              </a:rPr>
              <a:t>スマートレビュー／</a:t>
            </a:r>
            <a:r>
              <a:rPr lang="ja-JP" altLang="en-US" sz="1600" b="1">
                <a:solidFill>
                  <a:srgbClr val="000000"/>
                </a:solidFill>
                <a:latin typeface="Meiryo" panose="020B0604030504040204" pitchFamily="50" charset="-128"/>
                <a:ea typeface="Meiryo" panose="020B0604030504040204" pitchFamily="50" charset="-128"/>
                <a:cs typeface="Meiryo"/>
                <a:sym typeface="Meiryo"/>
              </a:rPr>
              <a:t>被</a:t>
            </a:r>
            <a:r>
              <a:rPr lang="ja-JP" altLang="en-US" sz="1600" b="1" dirty="0">
                <a:solidFill>
                  <a:srgbClr val="000000"/>
                </a:solidFill>
                <a:latin typeface="Meiryo" panose="020B0604030504040204" pitchFamily="50" charset="-128"/>
                <a:ea typeface="Meiryo" panose="020B0604030504040204" pitchFamily="50" charset="-128"/>
                <a:cs typeface="Meiryo"/>
                <a:sym typeface="Meiryo"/>
              </a:rPr>
              <a:t>評価者</a:t>
            </a:r>
            <a:r>
              <a:rPr lang="ja-JP" altLang="en-US" sz="1600" b="1" dirty="0">
                <a:solidFill>
                  <a:srgbClr val="000000"/>
                </a:solidFill>
                <a:latin typeface="Meiryo" panose="020B0604030504040204" pitchFamily="50" charset="-128"/>
                <a:ea typeface="Meiryo" panose="020B0604030504040204" pitchFamily="50" charset="-128"/>
              </a:rPr>
              <a:t>（</a:t>
            </a:r>
            <a:r>
              <a:rPr lang="ja-JP" altLang="en-US" sz="1600" b="1">
                <a:solidFill>
                  <a:srgbClr val="000000"/>
                </a:solidFill>
                <a:latin typeface="Meiryo" panose="020B0604030504040204" pitchFamily="50" charset="-128"/>
                <a:ea typeface="Meiryo" panose="020B0604030504040204" pitchFamily="50" charset="-128"/>
              </a:rPr>
              <a:t>対象者）用</a:t>
            </a:r>
            <a:endParaRPr lang="ja-JP" altLang="en-US" sz="1600" b="0" dirty="0">
              <a:effectLst/>
            </a:endParaRPr>
          </a:p>
        </p:txBody>
      </p:sp>
      <p:sp>
        <p:nvSpPr>
          <p:cNvPr id="11" name="Google Shape;78;p5">
            <a:extLst>
              <a:ext uri="{FF2B5EF4-FFF2-40B4-BE49-F238E27FC236}">
                <a16:creationId xmlns:a16="http://schemas.microsoft.com/office/drawing/2014/main" id="{AEA3447E-7972-4E81-92BB-ABE67DC46F2C}"/>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i="0" u="none" strike="noStrike" cap="none" dirty="0">
                <a:solidFill>
                  <a:schemeClr val="tx1">
                    <a:lumMod val="90000"/>
                    <a:lumOff val="10000"/>
                  </a:schemeClr>
                </a:solidFill>
                <a:latin typeface="Meiryo"/>
                <a:ea typeface="Meiryo"/>
                <a:cs typeface="Meiryo"/>
                <a:sym typeface="Meiryo"/>
              </a:rPr>
              <a:t>1. </a:t>
            </a:r>
            <a:r>
              <a:rPr lang="ja-JP" altLang="en-US" sz="1400" b="1" i="0" u="none" strike="noStrike" cap="none" dirty="0">
                <a:solidFill>
                  <a:schemeClr val="tx1">
                    <a:lumMod val="90000"/>
                    <a:lumOff val="10000"/>
                  </a:schemeClr>
                </a:solidFill>
                <a:latin typeface="Meiryo"/>
                <a:ea typeface="Meiryo"/>
                <a:cs typeface="Meiryo"/>
                <a:sym typeface="Meiryo"/>
              </a:rPr>
              <a:t>スマートレビューと</a:t>
            </a:r>
            <a:r>
              <a:rPr lang="en-US" sz="1400" b="1" i="0" u="none" strike="noStrike" cap="none" dirty="0">
                <a:solidFill>
                  <a:schemeClr val="tx1">
                    <a:lumMod val="90000"/>
                    <a:lumOff val="10000"/>
                  </a:schemeClr>
                </a:solidFill>
                <a:latin typeface="Meiryo"/>
                <a:ea typeface="Meiryo"/>
                <a:cs typeface="Meiryo"/>
                <a:sym typeface="Meiryo"/>
              </a:rPr>
              <a:t>は</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12" name="Google Shape;77;p5">
            <a:extLst>
              <a:ext uri="{FF2B5EF4-FFF2-40B4-BE49-F238E27FC236}">
                <a16:creationId xmlns:a16="http://schemas.microsoft.com/office/drawing/2014/main" id="{3F29BFEE-6C52-490A-BB45-5ED2A27B7C8C}"/>
              </a:ext>
            </a:extLst>
          </p:cNvPr>
          <p:cNvSpPr txBox="1"/>
          <p:nvPr/>
        </p:nvSpPr>
        <p:spPr>
          <a:xfrm>
            <a:off x="547650" y="928746"/>
            <a:ext cx="11398544" cy="523180"/>
          </a:xfrm>
          <a:prstGeom prst="rect">
            <a:avLst/>
          </a:prstGeom>
          <a:noFill/>
          <a:ln>
            <a:noFill/>
          </a:ln>
        </p:spPr>
        <p:txBody>
          <a:bodyPr spcFirstLastPara="1" wrap="square" lIns="91425" tIns="45700" rIns="91425" bIns="45700" anchor="t" anchorCtr="0">
            <a:spAutoFit/>
          </a:bodyPr>
          <a:lstStyle/>
          <a:p>
            <a:pPr lvl="0"/>
            <a:r>
              <a:rPr lang="ja-JP" altLang="en-US" sz="1400"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「スマートレビュー」は、評価制度をスムーズに運用するための評価ワークフロー機能です。</a:t>
            </a:r>
            <a:endParaRPr lang="en-US" altLang="ja-JP" sz="1400"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endParaRPr>
          </a:p>
          <a:p>
            <a:pPr lvl="0"/>
            <a:r>
              <a:rPr lang="ja-JP" altLang="en-US" sz="1400"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紙や</a:t>
            </a:r>
            <a:r>
              <a:rPr lang="en-US" altLang="ja-JP" sz="1400"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Excel</a:t>
            </a:r>
            <a:r>
              <a:rPr lang="ja-JP" altLang="en-US" sz="1400"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を使用する煩雑な評価制度をクラウド化することで、評価制度の効率的な運用が実現できます。</a:t>
            </a:r>
          </a:p>
        </p:txBody>
      </p:sp>
      <p:sp>
        <p:nvSpPr>
          <p:cNvPr id="14" name="正方形/長方形 13">
            <a:extLst>
              <a:ext uri="{FF2B5EF4-FFF2-40B4-BE49-F238E27FC236}">
                <a16:creationId xmlns:a16="http://schemas.microsoft.com/office/drawing/2014/main" id="{CEFF3DB2-6CD9-4C59-8486-5B1820850E48}"/>
              </a:ext>
            </a:extLst>
          </p:cNvPr>
          <p:cNvSpPr/>
          <p:nvPr/>
        </p:nvSpPr>
        <p:spPr>
          <a:xfrm>
            <a:off x="1227515" y="5425654"/>
            <a:ext cx="5198849" cy="707886"/>
          </a:xfrm>
          <a:prstGeom prst="rect">
            <a:avLst/>
          </a:prstGeom>
        </p:spPr>
        <p:txBody>
          <a:bodyPr wrap="square">
            <a:spAutoFit/>
          </a:bodyPr>
          <a:lstStyle/>
          <a:p>
            <a:r>
              <a:rPr lang="ja-JP" altLang="en-US" sz="2000" b="1" dirty="0">
                <a:solidFill>
                  <a:schemeClr val="tx1">
                    <a:lumMod val="90000"/>
                    <a:lumOff val="10000"/>
                  </a:schemeClr>
                </a:solidFill>
                <a:latin typeface="メイリオ" panose="020B0604030504040204" pitchFamily="50" charset="-128"/>
                <a:ea typeface="メイリオ" panose="020B0604030504040204" pitchFamily="50" charset="-128"/>
              </a:rPr>
              <a:t>評価運用の効率化で社員面談時間が充実。</a:t>
            </a:r>
            <a:endParaRPr lang="en-US" altLang="ja-JP" sz="2000" b="1" dirty="0">
              <a:solidFill>
                <a:schemeClr val="tx1">
                  <a:lumMod val="90000"/>
                  <a:lumOff val="10000"/>
                </a:schemeClr>
              </a:solidFill>
              <a:latin typeface="メイリオ" panose="020B0604030504040204" pitchFamily="50" charset="-128"/>
              <a:ea typeface="メイリオ" panose="020B0604030504040204" pitchFamily="50" charset="-128"/>
            </a:endParaRPr>
          </a:p>
          <a:p>
            <a:r>
              <a:rPr lang="ja-JP" altLang="en-US" sz="2000" b="1" dirty="0">
                <a:solidFill>
                  <a:schemeClr val="tx1">
                    <a:lumMod val="90000"/>
                    <a:lumOff val="10000"/>
                  </a:schemeClr>
                </a:solidFill>
                <a:latin typeface="メイリオ" panose="020B0604030504040204" pitchFamily="50" charset="-128"/>
                <a:ea typeface="メイリオ" panose="020B0604030504040204" pitchFamily="50" charset="-128"/>
              </a:rPr>
              <a:t>評価の「質」も向上！</a:t>
            </a:r>
            <a:endParaRPr lang="en-US" altLang="ja-JP" sz="2000" b="1" dirty="0">
              <a:solidFill>
                <a:schemeClr val="tx1">
                  <a:lumMod val="90000"/>
                  <a:lumOff val="10000"/>
                </a:schemeClr>
              </a:solidFill>
              <a:latin typeface="メイリオ" panose="020B0604030504040204" pitchFamily="50" charset="-128"/>
              <a:ea typeface="メイリオ" panose="020B0604030504040204" pitchFamily="50" charset="-128"/>
            </a:endParaRPr>
          </a:p>
        </p:txBody>
      </p:sp>
      <p:pic>
        <p:nvPicPr>
          <p:cNvPr id="15" name="図 14">
            <a:extLst>
              <a:ext uri="{FF2B5EF4-FFF2-40B4-BE49-F238E27FC236}">
                <a16:creationId xmlns:a16="http://schemas.microsoft.com/office/drawing/2014/main" id="{F5A42919-8142-4BD1-8E82-02BF17194E7A}"/>
              </a:ext>
            </a:extLst>
          </p:cNvPr>
          <p:cNvPicPr>
            <a:picLocks noChangeAspect="1"/>
          </p:cNvPicPr>
          <p:nvPr/>
        </p:nvPicPr>
        <p:blipFill>
          <a:blip r:embed="rId2"/>
          <a:stretch>
            <a:fillRect/>
          </a:stretch>
        </p:blipFill>
        <p:spPr>
          <a:xfrm>
            <a:off x="7078027" y="1766507"/>
            <a:ext cx="4735890" cy="3970099"/>
          </a:xfrm>
          <a:prstGeom prst="rect">
            <a:avLst/>
          </a:prstGeom>
        </p:spPr>
      </p:pic>
      <p:sp>
        <p:nvSpPr>
          <p:cNvPr id="5" name="四角形: 角を丸くする 4">
            <a:extLst>
              <a:ext uri="{FF2B5EF4-FFF2-40B4-BE49-F238E27FC236}">
                <a16:creationId xmlns:a16="http://schemas.microsoft.com/office/drawing/2014/main" id="{5B5330B3-706F-4755-77AA-317174751127}"/>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Tree>
    <p:extLst>
      <p:ext uri="{BB962C8B-B14F-4D97-AF65-F5344CB8AC3E}">
        <p14:creationId xmlns:p14="http://schemas.microsoft.com/office/powerpoint/2010/main" val="2183584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Google Shape;452;p29">
            <a:extLst>
              <a:ext uri="{FF2B5EF4-FFF2-40B4-BE49-F238E27FC236}">
                <a16:creationId xmlns:a16="http://schemas.microsoft.com/office/drawing/2014/main" id="{09768312-4242-8B64-C885-48999C2C16B7}"/>
              </a:ext>
            </a:extLst>
          </p:cNvPr>
          <p:cNvSpPr/>
          <p:nvPr/>
        </p:nvSpPr>
        <p:spPr>
          <a:xfrm>
            <a:off x="4904332" y="1885068"/>
            <a:ext cx="6947897" cy="33851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●閲覧できる評価者の範囲</a:t>
            </a:r>
          </a:p>
        </p:txBody>
      </p:sp>
      <p:sp>
        <p:nvSpPr>
          <p:cNvPr id="25" name="正方形/長方形 24">
            <a:extLst>
              <a:ext uri="{FF2B5EF4-FFF2-40B4-BE49-F238E27FC236}">
                <a16:creationId xmlns:a16="http://schemas.microsoft.com/office/drawing/2014/main" id="{F55983EB-03C7-DF19-648E-449ABEE70A6E}"/>
              </a:ext>
            </a:extLst>
          </p:cNvPr>
          <p:cNvSpPr/>
          <p:nvPr/>
        </p:nvSpPr>
        <p:spPr>
          <a:xfrm>
            <a:off x="4673286" y="2233186"/>
            <a:ext cx="2994540"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a:t>
            </a:r>
            <a:r>
              <a:rPr kumimoji="1" lang="ja-JP" altLang="en-US"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閲覧権限なし</a:t>
            </a:r>
            <a:endPar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endParaRPr>
          </a:p>
        </p:txBody>
      </p:sp>
      <p:sp>
        <p:nvSpPr>
          <p:cNvPr id="26" name="正方形/長方形 25">
            <a:extLst>
              <a:ext uri="{FF2B5EF4-FFF2-40B4-BE49-F238E27FC236}">
                <a16:creationId xmlns:a16="http://schemas.microsoft.com/office/drawing/2014/main" id="{8F267B02-B350-662E-1306-38B59989A993}"/>
              </a:ext>
            </a:extLst>
          </p:cNvPr>
          <p:cNvSpPr/>
          <p:nvPr/>
        </p:nvSpPr>
        <p:spPr>
          <a:xfrm>
            <a:off x="4711386" y="3312837"/>
            <a:ext cx="2994540"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a:t>
            </a:r>
            <a:r>
              <a:rPr kumimoji="1" lang="ja-JP" altLang="en-US"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閲覧権限あり</a:t>
            </a:r>
            <a:endPar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endParaRPr>
          </a:p>
        </p:txBody>
      </p:sp>
      <p:sp>
        <p:nvSpPr>
          <p:cNvPr id="27" name="正方形/長方形 26">
            <a:extLst>
              <a:ext uri="{FF2B5EF4-FFF2-40B4-BE49-F238E27FC236}">
                <a16:creationId xmlns:a16="http://schemas.microsoft.com/office/drawing/2014/main" id="{CE3D1E43-EEC6-9C68-8E9A-093C3A6C7C52}"/>
              </a:ext>
            </a:extLst>
          </p:cNvPr>
          <p:cNvSpPr/>
          <p:nvPr/>
        </p:nvSpPr>
        <p:spPr>
          <a:xfrm>
            <a:off x="4711386" y="4431257"/>
            <a:ext cx="4015592"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a:t>
            </a:r>
            <a:r>
              <a:rPr kumimoji="1" lang="ja-JP" altLang="en-US"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閲覧権限あり</a:t>
            </a:r>
            <a:r>
              <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a:t>
            </a:r>
            <a:r>
              <a:rPr kumimoji="1" lang="ja-JP" altLang="en-US"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編集権限あり</a:t>
            </a:r>
            <a:endPar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endParaRPr>
          </a:p>
        </p:txBody>
      </p:sp>
      <p:sp>
        <p:nvSpPr>
          <p:cNvPr id="32" name="Google Shape;159;g125f8f40711_0_119">
            <a:extLst>
              <a:ext uri="{FF2B5EF4-FFF2-40B4-BE49-F238E27FC236}">
                <a16:creationId xmlns:a16="http://schemas.microsoft.com/office/drawing/2014/main" id="{B740536A-4DDB-40BE-A2F0-643A09F7E87E}"/>
              </a:ext>
            </a:extLst>
          </p:cNvPr>
          <p:cNvSpPr txBox="1"/>
          <p:nvPr/>
        </p:nvSpPr>
        <p:spPr>
          <a:xfrm>
            <a:off x="999061" y="1099079"/>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33" name="Google Shape;161;g125f8f40711_0_119">
            <a:extLst>
              <a:ext uri="{FF2B5EF4-FFF2-40B4-BE49-F238E27FC236}">
                <a16:creationId xmlns:a16="http://schemas.microsoft.com/office/drawing/2014/main" id="{28C80ED0-AE7E-4C26-BA65-F07C013A0F94}"/>
              </a:ext>
            </a:extLst>
          </p:cNvPr>
          <p:cNvPicPr preferRelativeResize="0"/>
          <p:nvPr/>
        </p:nvPicPr>
        <p:blipFill rotWithShape="1">
          <a:blip r:embed="rId2">
            <a:alphaModFix/>
          </a:blip>
          <a:srcRect/>
          <a:stretch/>
        </p:blipFill>
        <p:spPr>
          <a:xfrm>
            <a:off x="673950" y="1068763"/>
            <a:ext cx="335332" cy="338514"/>
          </a:xfrm>
          <a:prstGeom prst="rect">
            <a:avLst/>
          </a:prstGeom>
          <a:noFill/>
          <a:ln>
            <a:noFill/>
          </a:ln>
        </p:spPr>
      </p:pic>
      <p:sp>
        <p:nvSpPr>
          <p:cNvPr id="34" name="Google Shape;159;g125f8f40711_0_119">
            <a:extLst>
              <a:ext uri="{FF2B5EF4-FFF2-40B4-BE49-F238E27FC236}">
                <a16:creationId xmlns:a16="http://schemas.microsoft.com/office/drawing/2014/main" id="{7DF3FCA3-C8FC-4B90-9539-C9FDB66F1892}"/>
              </a:ext>
            </a:extLst>
          </p:cNvPr>
          <p:cNvSpPr txBox="1"/>
          <p:nvPr/>
        </p:nvSpPr>
        <p:spPr>
          <a:xfrm>
            <a:off x="1734057" y="1095451"/>
            <a:ext cx="8886600" cy="400069"/>
          </a:xfrm>
          <a:prstGeom prst="rect">
            <a:avLst/>
          </a:prstGeom>
          <a:noFill/>
          <a:ln>
            <a:noFill/>
          </a:ln>
        </p:spPr>
        <p:txBody>
          <a:bodyPr spcFirstLastPara="1" wrap="square" lIns="91425" tIns="45700" rIns="91425" bIns="45700" anchor="t" anchorCtr="0">
            <a:spAutoFit/>
          </a:bodyPr>
          <a:lstStyle/>
          <a:p>
            <a:pPr lvl="0"/>
            <a:r>
              <a:rPr lang="ja-JP" altLang="en-US" sz="1800" b="1" i="1" dirty="0">
                <a:solidFill>
                  <a:srgbClr val="C96F06"/>
                </a:solidFill>
                <a:latin typeface="Meiryo"/>
                <a:ea typeface="Meiryo"/>
                <a:cs typeface="Meiryo"/>
                <a:sym typeface="Meiryo"/>
              </a:rPr>
              <a:t>管理者によって制限されている場合があります</a:t>
            </a:r>
            <a:r>
              <a:rPr lang="ja-JP" altLang="en-US" sz="2000" b="1" i="1" dirty="0">
                <a:solidFill>
                  <a:srgbClr val="C96F06"/>
                </a:solidFill>
                <a:latin typeface="Meiryo"/>
                <a:ea typeface="Meiryo"/>
                <a:cs typeface="Meiryo"/>
                <a:sym typeface="Meiryo"/>
              </a:rPr>
              <a:t>　</a:t>
            </a:r>
            <a:r>
              <a:rPr lang="ja-JP" altLang="en-US" sz="2000" b="1" i="1" u="none" strike="noStrike" cap="none" dirty="0">
                <a:solidFill>
                  <a:srgbClr val="C96F06"/>
                </a:solidFill>
                <a:latin typeface="Meiryo"/>
                <a:ea typeface="Meiryo"/>
                <a:cs typeface="Meiryo"/>
                <a:sym typeface="Meiryo"/>
              </a:rPr>
              <a:t>　</a:t>
            </a:r>
            <a:endParaRPr lang="ja-JP" altLang="en-US" sz="1800" b="1" i="0" u="none" strike="noStrike" cap="none" dirty="0">
              <a:solidFill>
                <a:srgbClr val="C96F06"/>
              </a:solidFill>
              <a:latin typeface="Meiryo"/>
              <a:ea typeface="Meiryo"/>
              <a:cs typeface="Meiryo"/>
              <a:sym typeface="Meiryo"/>
            </a:endParaRPr>
          </a:p>
        </p:txBody>
      </p:sp>
      <p:sp>
        <p:nvSpPr>
          <p:cNvPr id="35" name="Google Shape;448;p29">
            <a:extLst>
              <a:ext uri="{FF2B5EF4-FFF2-40B4-BE49-F238E27FC236}">
                <a16:creationId xmlns:a16="http://schemas.microsoft.com/office/drawing/2014/main" id="{D37E6076-1ADC-4E0F-85F3-ACF5F0AB9A07}"/>
              </a:ext>
            </a:extLst>
          </p:cNvPr>
          <p:cNvSpPr/>
          <p:nvPr/>
        </p:nvSpPr>
        <p:spPr>
          <a:xfrm>
            <a:off x="407505" y="935906"/>
            <a:ext cx="11248580" cy="5366308"/>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36" name="Google Shape;160;g125f8f40711_0_119">
            <a:extLst>
              <a:ext uri="{FF2B5EF4-FFF2-40B4-BE49-F238E27FC236}">
                <a16:creationId xmlns:a16="http://schemas.microsoft.com/office/drawing/2014/main" id="{4591F7E7-312E-46FD-92E7-99F79A378CE1}"/>
              </a:ext>
            </a:extLst>
          </p:cNvPr>
          <p:cNvSpPr txBox="1"/>
          <p:nvPr/>
        </p:nvSpPr>
        <p:spPr>
          <a:xfrm>
            <a:off x="777600" y="1496357"/>
            <a:ext cx="10636800" cy="276959"/>
          </a:xfrm>
          <a:prstGeom prst="rect">
            <a:avLst/>
          </a:prstGeom>
          <a:noFill/>
          <a:ln>
            <a:noFill/>
          </a:ln>
        </p:spPr>
        <p:txBody>
          <a:bodyPr spcFirstLastPara="1" wrap="square" lIns="91425" tIns="45700" rIns="91425" bIns="45700" anchor="t" anchorCtr="0">
            <a:spAutoFit/>
          </a:bodyPr>
          <a:lstStyle/>
          <a:p>
            <a:pPr lvl="0"/>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管理者により機能・メニューの利用が制限されている場合、一部の画面表示が異なることがあります。</a:t>
            </a:r>
          </a:p>
        </p:txBody>
      </p:sp>
      <p:sp>
        <p:nvSpPr>
          <p:cNvPr id="37" name="Google Shape;452;p29">
            <a:extLst>
              <a:ext uri="{FF2B5EF4-FFF2-40B4-BE49-F238E27FC236}">
                <a16:creationId xmlns:a16="http://schemas.microsoft.com/office/drawing/2014/main" id="{F40A22E5-C83C-4D50-9DFD-D9E3E90E5D96}"/>
              </a:ext>
            </a:extLst>
          </p:cNvPr>
          <p:cNvSpPr/>
          <p:nvPr/>
        </p:nvSpPr>
        <p:spPr>
          <a:xfrm>
            <a:off x="732975" y="1885068"/>
            <a:ext cx="4001585" cy="33851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●選択できる操作メニュー</a:t>
            </a:r>
          </a:p>
        </p:txBody>
      </p:sp>
      <p:sp>
        <p:nvSpPr>
          <p:cNvPr id="39" name="正方形/長方形 38">
            <a:extLst>
              <a:ext uri="{FF2B5EF4-FFF2-40B4-BE49-F238E27FC236}">
                <a16:creationId xmlns:a16="http://schemas.microsoft.com/office/drawing/2014/main" id="{A4B7D237-9515-4FDA-BBD0-A7A3C7059F28}"/>
              </a:ext>
            </a:extLst>
          </p:cNvPr>
          <p:cNvSpPr/>
          <p:nvPr/>
        </p:nvSpPr>
        <p:spPr>
          <a:xfrm>
            <a:off x="542694" y="2243110"/>
            <a:ext cx="2994540"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・イベント</a:t>
            </a:r>
            <a:r>
              <a:rPr kumimoji="1" lang="ja-JP" altLang="en-US"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編集権限あり</a:t>
            </a:r>
            <a:endPar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endParaRPr>
          </a:p>
        </p:txBody>
      </p:sp>
      <p:grpSp>
        <p:nvGrpSpPr>
          <p:cNvPr id="40" name="グループ化 39">
            <a:extLst>
              <a:ext uri="{FF2B5EF4-FFF2-40B4-BE49-F238E27FC236}">
                <a16:creationId xmlns:a16="http://schemas.microsoft.com/office/drawing/2014/main" id="{7C4F22E3-939E-499F-BAD6-C7ABFEB71D11}"/>
              </a:ext>
            </a:extLst>
          </p:cNvPr>
          <p:cNvGrpSpPr/>
          <p:nvPr/>
        </p:nvGrpSpPr>
        <p:grpSpPr>
          <a:xfrm>
            <a:off x="915462" y="2570415"/>
            <a:ext cx="2032000" cy="1306286"/>
            <a:chOff x="1384071" y="4466588"/>
            <a:chExt cx="2032000" cy="1306286"/>
          </a:xfrm>
        </p:grpSpPr>
        <p:grpSp>
          <p:nvGrpSpPr>
            <p:cNvPr id="41" name="グループ化 40">
              <a:extLst>
                <a:ext uri="{FF2B5EF4-FFF2-40B4-BE49-F238E27FC236}">
                  <a16:creationId xmlns:a16="http://schemas.microsoft.com/office/drawing/2014/main" id="{3BAA1785-D359-461D-BC90-E6ACCC26B090}"/>
                </a:ext>
              </a:extLst>
            </p:cNvPr>
            <p:cNvGrpSpPr/>
            <p:nvPr/>
          </p:nvGrpSpPr>
          <p:grpSpPr>
            <a:xfrm>
              <a:off x="1384071" y="4466588"/>
              <a:ext cx="2032000" cy="1306286"/>
              <a:chOff x="1506117" y="4853266"/>
              <a:chExt cx="2032000" cy="1306286"/>
            </a:xfrm>
          </p:grpSpPr>
          <p:pic>
            <p:nvPicPr>
              <p:cNvPr id="53" name="図 52">
                <a:extLst>
                  <a:ext uri="{FF2B5EF4-FFF2-40B4-BE49-F238E27FC236}">
                    <a16:creationId xmlns:a16="http://schemas.microsoft.com/office/drawing/2014/main" id="{1821B3FD-7C70-44A8-80E5-F688F849A67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06117" y="4853266"/>
                <a:ext cx="2032000" cy="1306286"/>
              </a:xfrm>
              <a:prstGeom prst="rect">
                <a:avLst/>
              </a:prstGeom>
              <a:ln w="12700">
                <a:solidFill>
                  <a:schemeClr val="bg1">
                    <a:lumMod val="50000"/>
                  </a:schemeClr>
                </a:solidFill>
              </a:ln>
            </p:spPr>
          </p:pic>
          <p:pic>
            <p:nvPicPr>
              <p:cNvPr id="54" name="図 53">
                <a:extLst>
                  <a:ext uri="{FF2B5EF4-FFF2-40B4-BE49-F238E27FC236}">
                    <a16:creationId xmlns:a16="http://schemas.microsoft.com/office/drawing/2014/main" id="{FA942E5D-A881-4D04-AD20-57365041A23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173612" y="4941176"/>
                <a:ext cx="316929" cy="279253"/>
              </a:xfrm>
              <a:prstGeom prst="rect">
                <a:avLst/>
              </a:prstGeom>
            </p:spPr>
          </p:pic>
        </p:grpSp>
        <p:sp>
          <p:nvSpPr>
            <p:cNvPr id="52" name="正方形/長方形 51">
              <a:extLst>
                <a:ext uri="{FF2B5EF4-FFF2-40B4-BE49-F238E27FC236}">
                  <a16:creationId xmlns:a16="http://schemas.microsoft.com/office/drawing/2014/main" id="{56B0EAC4-7E7E-450F-BAEC-00D913581D3C}"/>
                </a:ext>
              </a:extLst>
            </p:cNvPr>
            <p:cNvSpPr/>
            <p:nvPr/>
          </p:nvSpPr>
          <p:spPr>
            <a:xfrm>
              <a:off x="3033726" y="4470687"/>
              <a:ext cx="359542" cy="40663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Trebuchet MS" panose="020B0603020202020204"/>
                <a:ea typeface="メイリオ" panose="020B0604030504040204" pitchFamily="50" charset="-128"/>
                <a:cs typeface="+mn-cs"/>
              </a:endParaRPr>
            </a:p>
          </p:txBody>
        </p:sp>
      </p:grpSp>
      <p:grpSp>
        <p:nvGrpSpPr>
          <p:cNvPr id="56" name="グループ化 55">
            <a:extLst>
              <a:ext uri="{FF2B5EF4-FFF2-40B4-BE49-F238E27FC236}">
                <a16:creationId xmlns:a16="http://schemas.microsoft.com/office/drawing/2014/main" id="{9179E028-CC52-48DF-8E20-F6B81759D517}"/>
              </a:ext>
            </a:extLst>
          </p:cNvPr>
          <p:cNvGrpSpPr/>
          <p:nvPr/>
        </p:nvGrpSpPr>
        <p:grpSpPr>
          <a:xfrm>
            <a:off x="526298" y="4063733"/>
            <a:ext cx="2500055" cy="1970894"/>
            <a:chOff x="584299" y="6592720"/>
            <a:chExt cx="2500055" cy="1970894"/>
          </a:xfrm>
        </p:grpSpPr>
        <p:sp>
          <p:nvSpPr>
            <p:cNvPr id="57" name="正方形/長方形 56">
              <a:extLst>
                <a:ext uri="{FF2B5EF4-FFF2-40B4-BE49-F238E27FC236}">
                  <a16:creationId xmlns:a16="http://schemas.microsoft.com/office/drawing/2014/main" id="{0DC9FF44-8052-408F-8E2F-1E3CDF7A29CD}"/>
                </a:ext>
              </a:extLst>
            </p:cNvPr>
            <p:cNvSpPr/>
            <p:nvPr/>
          </p:nvSpPr>
          <p:spPr>
            <a:xfrm>
              <a:off x="584299" y="6592720"/>
              <a:ext cx="1877437" cy="27699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・イベント</a:t>
              </a:r>
              <a:r>
                <a:rPr kumimoji="1" lang="ja-JP" altLang="en-US"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編集権限なし</a:t>
              </a:r>
              <a:endPar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endParaRPr>
            </a:p>
          </p:txBody>
        </p:sp>
        <p:grpSp>
          <p:nvGrpSpPr>
            <p:cNvPr id="58" name="グループ化 57">
              <a:extLst>
                <a:ext uri="{FF2B5EF4-FFF2-40B4-BE49-F238E27FC236}">
                  <a16:creationId xmlns:a16="http://schemas.microsoft.com/office/drawing/2014/main" id="{EF1F97DB-6EC7-43F3-A7CD-893FEEE3E470}"/>
                </a:ext>
              </a:extLst>
            </p:cNvPr>
            <p:cNvGrpSpPr/>
            <p:nvPr/>
          </p:nvGrpSpPr>
          <p:grpSpPr>
            <a:xfrm>
              <a:off x="821937" y="6916312"/>
              <a:ext cx="2262417" cy="1647302"/>
              <a:chOff x="8062966" y="5251797"/>
              <a:chExt cx="2262417" cy="1647302"/>
            </a:xfrm>
          </p:grpSpPr>
          <p:pic>
            <p:nvPicPr>
              <p:cNvPr id="59" name="図 58">
                <a:extLst>
                  <a:ext uri="{FF2B5EF4-FFF2-40B4-BE49-F238E27FC236}">
                    <a16:creationId xmlns:a16="http://schemas.microsoft.com/office/drawing/2014/main" id="{5A02A230-4A5D-485D-9E9D-19BC08D04B0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160613" y="5251797"/>
                <a:ext cx="2032000" cy="1306286"/>
              </a:xfrm>
              <a:prstGeom prst="rect">
                <a:avLst/>
              </a:prstGeom>
              <a:ln w="12700">
                <a:solidFill>
                  <a:schemeClr val="bg1">
                    <a:lumMod val="50000"/>
                  </a:schemeClr>
                </a:solidFill>
              </a:ln>
            </p:spPr>
          </p:pic>
          <p:sp>
            <p:nvSpPr>
              <p:cNvPr id="60" name="テキスト ボックス 59">
                <a:extLst>
                  <a:ext uri="{FF2B5EF4-FFF2-40B4-BE49-F238E27FC236}">
                    <a16:creationId xmlns:a16="http://schemas.microsoft.com/office/drawing/2014/main" id="{4EED5785-FD2D-4294-8F7E-C0F1C4C8EBD1}"/>
                  </a:ext>
                </a:extLst>
              </p:cNvPr>
              <p:cNvSpPr txBox="1"/>
              <p:nvPr/>
            </p:nvSpPr>
            <p:spPr>
              <a:xfrm>
                <a:off x="8062966" y="6622100"/>
                <a:ext cx="226241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a:t>
                </a:r>
                <a:r>
                  <a:rPr kumimoji="1" lang="ja-JP" altLang="en-US" sz="1200" b="0" i="0" u="none" strike="noStrike" kern="1200" cap="none" spc="0" normalizeH="0" baseline="0" noProof="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rPr>
                  <a:t>アイコンの表示なし</a:t>
                </a:r>
                <a:endParaRPr kumimoji="1" lang="ja-JP" altLang="en-US" sz="1200" b="0" i="0" u="none" strike="noStrike" kern="120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endParaRPr>
              </a:p>
            </p:txBody>
          </p:sp>
          <p:sp>
            <p:nvSpPr>
              <p:cNvPr id="61" name="正方形/長方形 60">
                <a:extLst>
                  <a:ext uri="{FF2B5EF4-FFF2-40B4-BE49-F238E27FC236}">
                    <a16:creationId xmlns:a16="http://schemas.microsoft.com/office/drawing/2014/main" id="{85C884AD-2EC7-4A2B-B252-3AE82E5FBB9B}"/>
                  </a:ext>
                </a:extLst>
              </p:cNvPr>
              <p:cNvSpPr/>
              <p:nvPr/>
            </p:nvSpPr>
            <p:spPr>
              <a:xfrm>
                <a:off x="9782205" y="5284500"/>
                <a:ext cx="359542" cy="40663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schemeClr val="tx1">
                      <a:lumMod val="90000"/>
                      <a:lumOff val="10000"/>
                    </a:schemeClr>
                  </a:solidFill>
                  <a:effectLst/>
                  <a:uLnTx/>
                  <a:uFillTx/>
                  <a:latin typeface="Trebuchet MS" panose="020B0603020202020204"/>
                  <a:ea typeface="メイリオ" panose="020B0604030504040204" pitchFamily="50" charset="-128"/>
                  <a:cs typeface="+mn-cs"/>
                </a:endParaRPr>
              </a:p>
            </p:txBody>
          </p:sp>
        </p:grpSp>
      </p:grpSp>
      <p:sp>
        <p:nvSpPr>
          <p:cNvPr id="66" name="正方形/長方形 65">
            <a:extLst>
              <a:ext uri="{FF2B5EF4-FFF2-40B4-BE49-F238E27FC236}">
                <a16:creationId xmlns:a16="http://schemas.microsoft.com/office/drawing/2014/main" id="{5CA249B9-40DF-451B-93AF-226C723DF002}"/>
              </a:ext>
            </a:extLst>
          </p:cNvPr>
          <p:cNvSpPr/>
          <p:nvPr/>
        </p:nvSpPr>
        <p:spPr>
          <a:xfrm>
            <a:off x="8006884" y="2604898"/>
            <a:ext cx="934341" cy="2987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3" name="図 42">
            <a:extLst>
              <a:ext uri="{FF2B5EF4-FFF2-40B4-BE49-F238E27FC236}">
                <a16:creationId xmlns:a16="http://schemas.microsoft.com/office/drawing/2014/main" id="{0772EEAD-CDEF-49FB-BF9D-A62B9AC2923B}"/>
              </a:ext>
            </a:extLst>
          </p:cNvPr>
          <p:cNvPicPr>
            <a:picLocks noChangeAspect="1"/>
          </p:cNvPicPr>
          <p:nvPr/>
        </p:nvPicPr>
        <p:blipFill rotWithShape="1">
          <a:blip r:embed="rId5"/>
          <a:srcRect l="68512" t="41856" r="28942" b="53249"/>
          <a:stretch/>
        </p:blipFill>
        <p:spPr>
          <a:xfrm>
            <a:off x="9363046" y="5733626"/>
            <a:ext cx="197852" cy="191593"/>
          </a:xfrm>
          <a:prstGeom prst="rect">
            <a:avLst/>
          </a:prstGeom>
        </p:spPr>
      </p:pic>
      <p:pic>
        <p:nvPicPr>
          <p:cNvPr id="3" name="図 2">
            <a:extLst>
              <a:ext uri="{FF2B5EF4-FFF2-40B4-BE49-F238E27FC236}">
                <a16:creationId xmlns:a16="http://schemas.microsoft.com/office/drawing/2014/main" id="{C166AC11-B25E-02EE-4899-915145CCD46B}"/>
              </a:ext>
            </a:extLst>
          </p:cNvPr>
          <p:cNvPicPr>
            <a:picLocks noChangeAspect="1"/>
          </p:cNvPicPr>
          <p:nvPr/>
        </p:nvPicPr>
        <p:blipFill>
          <a:blip r:embed="rId6"/>
          <a:stretch>
            <a:fillRect/>
          </a:stretch>
        </p:blipFill>
        <p:spPr>
          <a:xfrm>
            <a:off x="3139800" y="2189881"/>
            <a:ext cx="931279" cy="1826038"/>
          </a:xfrm>
          <a:prstGeom prst="rect">
            <a:avLst/>
          </a:prstGeom>
        </p:spPr>
      </p:pic>
      <p:grpSp>
        <p:nvGrpSpPr>
          <p:cNvPr id="4" name="グループ化 3">
            <a:extLst>
              <a:ext uri="{FF2B5EF4-FFF2-40B4-BE49-F238E27FC236}">
                <a16:creationId xmlns:a16="http://schemas.microsoft.com/office/drawing/2014/main" id="{919638D6-A73F-9F33-91B9-1AC27AE313DA}"/>
              </a:ext>
            </a:extLst>
          </p:cNvPr>
          <p:cNvGrpSpPr/>
          <p:nvPr/>
        </p:nvGrpSpPr>
        <p:grpSpPr>
          <a:xfrm>
            <a:off x="4822400" y="2549175"/>
            <a:ext cx="4364619" cy="411438"/>
            <a:chOff x="4855451" y="2549175"/>
            <a:chExt cx="4364619" cy="411438"/>
          </a:xfrm>
        </p:grpSpPr>
        <p:pic>
          <p:nvPicPr>
            <p:cNvPr id="5" name="図 4">
              <a:extLst>
                <a:ext uri="{FF2B5EF4-FFF2-40B4-BE49-F238E27FC236}">
                  <a16:creationId xmlns:a16="http://schemas.microsoft.com/office/drawing/2014/main" id="{2487193C-8786-C499-2D87-8FB21E104F98}"/>
                </a:ext>
              </a:extLst>
            </p:cNvPr>
            <p:cNvPicPr>
              <a:picLocks noChangeAspect="1"/>
            </p:cNvPicPr>
            <p:nvPr/>
          </p:nvPicPr>
          <p:blipFill>
            <a:blip r:embed="rId7"/>
            <a:stretch>
              <a:fillRect/>
            </a:stretch>
          </p:blipFill>
          <p:spPr>
            <a:xfrm>
              <a:off x="4855451" y="2549175"/>
              <a:ext cx="4323363" cy="411438"/>
            </a:xfrm>
            <a:prstGeom prst="rect">
              <a:avLst/>
            </a:prstGeom>
            <a:ln>
              <a:solidFill>
                <a:schemeClr val="bg1">
                  <a:lumMod val="85000"/>
                </a:schemeClr>
              </a:solidFill>
            </a:ln>
          </p:spPr>
        </p:pic>
        <p:sp>
          <p:nvSpPr>
            <p:cNvPr id="6" name="正方形/長方形 5">
              <a:extLst>
                <a:ext uri="{FF2B5EF4-FFF2-40B4-BE49-F238E27FC236}">
                  <a16:creationId xmlns:a16="http://schemas.microsoft.com/office/drawing/2014/main" id="{F34A8B55-7810-E48B-EBA1-7AF286E8B727}"/>
                </a:ext>
              </a:extLst>
            </p:cNvPr>
            <p:cNvSpPr/>
            <p:nvPr/>
          </p:nvSpPr>
          <p:spPr>
            <a:xfrm>
              <a:off x="8168641" y="2600253"/>
              <a:ext cx="1051429" cy="32230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Trebuchet MS" panose="020B0603020202020204"/>
                <a:ea typeface="メイリオ" panose="020B0604030504040204" pitchFamily="50" charset="-128"/>
                <a:cs typeface="+mn-cs"/>
              </a:endParaRPr>
            </a:p>
          </p:txBody>
        </p:sp>
      </p:grpSp>
      <p:grpSp>
        <p:nvGrpSpPr>
          <p:cNvPr id="10" name="グループ化 9">
            <a:extLst>
              <a:ext uri="{FF2B5EF4-FFF2-40B4-BE49-F238E27FC236}">
                <a16:creationId xmlns:a16="http://schemas.microsoft.com/office/drawing/2014/main" id="{8396F772-51BB-4A5C-F721-A1AD6ECE6828}"/>
              </a:ext>
            </a:extLst>
          </p:cNvPr>
          <p:cNvGrpSpPr/>
          <p:nvPr/>
        </p:nvGrpSpPr>
        <p:grpSpPr>
          <a:xfrm>
            <a:off x="4821506" y="3641971"/>
            <a:ext cx="4509003" cy="375749"/>
            <a:chOff x="4834748" y="3624387"/>
            <a:chExt cx="4509003" cy="375749"/>
          </a:xfrm>
        </p:grpSpPr>
        <p:pic>
          <p:nvPicPr>
            <p:cNvPr id="11" name="図 10">
              <a:extLst>
                <a:ext uri="{FF2B5EF4-FFF2-40B4-BE49-F238E27FC236}">
                  <a16:creationId xmlns:a16="http://schemas.microsoft.com/office/drawing/2014/main" id="{5F7082EF-524F-73AA-CA0F-41C581320B04}"/>
                </a:ext>
              </a:extLst>
            </p:cNvPr>
            <p:cNvPicPr>
              <a:picLocks noChangeAspect="1"/>
            </p:cNvPicPr>
            <p:nvPr/>
          </p:nvPicPr>
          <p:blipFill>
            <a:blip r:embed="rId8"/>
            <a:stretch>
              <a:fillRect/>
            </a:stretch>
          </p:blipFill>
          <p:spPr>
            <a:xfrm>
              <a:off x="4834748" y="3624387"/>
              <a:ext cx="4509003" cy="375749"/>
            </a:xfrm>
            <a:prstGeom prst="rect">
              <a:avLst/>
            </a:prstGeom>
            <a:ln>
              <a:solidFill>
                <a:schemeClr val="bg1">
                  <a:lumMod val="85000"/>
                </a:schemeClr>
              </a:solidFill>
            </a:ln>
          </p:spPr>
        </p:pic>
        <p:sp>
          <p:nvSpPr>
            <p:cNvPr id="12" name="正方形/長方形 11">
              <a:extLst>
                <a:ext uri="{FF2B5EF4-FFF2-40B4-BE49-F238E27FC236}">
                  <a16:creationId xmlns:a16="http://schemas.microsoft.com/office/drawing/2014/main" id="{E7331024-697E-1FFB-6B7B-4403531FCA2F}"/>
                </a:ext>
              </a:extLst>
            </p:cNvPr>
            <p:cNvSpPr/>
            <p:nvPr/>
          </p:nvSpPr>
          <p:spPr>
            <a:xfrm>
              <a:off x="8168641" y="3660719"/>
              <a:ext cx="1038700" cy="32230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Trebuchet MS" panose="020B0603020202020204"/>
                <a:ea typeface="メイリオ" panose="020B0604030504040204" pitchFamily="50" charset="-128"/>
                <a:cs typeface="+mn-cs"/>
              </a:endParaRPr>
            </a:p>
          </p:txBody>
        </p:sp>
      </p:grpSp>
      <p:grpSp>
        <p:nvGrpSpPr>
          <p:cNvPr id="13" name="グループ化 12">
            <a:extLst>
              <a:ext uri="{FF2B5EF4-FFF2-40B4-BE49-F238E27FC236}">
                <a16:creationId xmlns:a16="http://schemas.microsoft.com/office/drawing/2014/main" id="{0B457374-3594-6BFF-DAEA-3886586149E5}"/>
              </a:ext>
            </a:extLst>
          </p:cNvPr>
          <p:cNvGrpSpPr/>
          <p:nvPr/>
        </p:nvGrpSpPr>
        <p:grpSpPr>
          <a:xfrm>
            <a:off x="4808151" y="4769652"/>
            <a:ext cx="6682118" cy="1336476"/>
            <a:chOff x="4812601" y="4769652"/>
            <a:chExt cx="6682118" cy="1336476"/>
          </a:xfrm>
        </p:grpSpPr>
        <p:pic>
          <p:nvPicPr>
            <p:cNvPr id="14" name="図 13">
              <a:extLst>
                <a:ext uri="{FF2B5EF4-FFF2-40B4-BE49-F238E27FC236}">
                  <a16:creationId xmlns:a16="http://schemas.microsoft.com/office/drawing/2014/main" id="{A11AF86D-4E80-EFB9-84A9-CC3313EBAEDC}"/>
                </a:ext>
              </a:extLst>
            </p:cNvPr>
            <p:cNvPicPr>
              <a:picLocks noChangeAspect="1"/>
            </p:cNvPicPr>
            <p:nvPr/>
          </p:nvPicPr>
          <p:blipFill>
            <a:blip r:embed="rId9"/>
            <a:stretch>
              <a:fillRect/>
            </a:stretch>
          </p:blipFill>
          <p:spPr>
            <a:xfrm>
              <a:off x="4812601" y="4769652"/>
              <a:ext cx="4352864" cy="375016"/>
            </a:xfrm>
            <a:prstGeom prst="rect">
              <a:avLst/>
            </a:prstGeom>
            <a:ln>
              <a:solidFill>
                <a:schemeClr val="bg1">
                  <a:lumMod val="85000"/>
                </a:schemeClr>
              </a:solidFill>
            </a:ln>
          </p:spPr>
        </p:pic>
        <p:sp>
          <p:nvSpPr>
            <p:cNvPr id="15" name="線吹き出し 1 (枠付き) 88">
              <a:extLst>
                <a:ext uri="{FF2B5EF4-FFF2-40B4-BE49-F238E27FC236}">
                  <a16:creationId xmlns:a16="http://schemas.microsoft.com/office/drawing/2014/main" id="{FEB6AE41-7C2C-B353-B2F6-2F4FF4BBBAB6}"/>
                </a:ext>
              </a:extLst>
            </p:cNvPr>
            <p:cNvSpPr/>
            <p:nvPr/>
          </p:nvSpPr>
          <p:spPr>
            <a:xfrm>
              <a:off x="9361609" y="4888338"/>
              <a:ext cx="2133110" cy="1217790"/>
            </a:xfrm>
            <a:prstGeom prst="borderCallout1">
              <a:avLst>
                <a:gd name="adj1" fmla="val 76667"/>
                <a:gd name="adj2" fmla="val -702"/>
                <a:gd name="adj3" fmla="val 46705"/>
                <a:gd name="adj4" fmla="val -18815"/>
              </a:avLst>
            </a:prstGeom>
            <a:solidFill>
              <a:schemeClr val="bg1"/>
            </a:solidFill>
            <a:ln w="28575" cap="flat" cmpd="sng" algn="ctr">
              <a:solidFill>
                <a:srgbClr val="FF0000"/>
              </a:solidFill>
              <a:prstDash val="solid"/>
            </a:ln>
            <a:effectLst/>
          </p:spPr>
          <p:txBody>
            <a:bodyPr rtlCol="0" anchor="ctr"/>
            <a:lstStyle/>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ja-JP" altLang="en-US" sz="1200" b="0" i="0" u="none" strike="noStrike" kern="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sym typeface="Arial"/>
                </a:rPr>
                <a:t>閲覧できるメンバーの範囲が管理者の制限により異なります。</a:t>
              </a:r>
              <a:endParaRPr kumimoji="0" lang="en-US" altLang="ja-JP" sz="1200" b="0" i="0" u="none" strike="noStrike" kern="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ja-JP" altLang="en-US" sz="1200" kern="0" dirty="0">
                  <a:solidFill>
                    <a:schemeClr val="tx1">
                      <a:lumMod val="90000"/>
                      <a:lumOff val="10000"/>
                    </a:schemeClr>
                  </a:solidFill>
                  <a:latin typeface="メイリオ" panose="020B0604030504040204" pitchFamily="50" charset="-128"/>
                  <a:ea typeface="メイリオ" panose="020B0604030504040204" pitchFamily="50" charset="-128"/>
                  <a:sym typeface="Arial"/>
                </a:rPr>
                <a:t>編集権限がある場合は、</a:t>
              </a:r>
              <a:br>
                <a:rPr kumimoji="0" lang="en-US" altLang="ja-JP" sz="1200" kern="0" dirty="0">
                  <a:solidFill>
                    <a:schemeClr val="tx1">
                      <a:lumMod val="90000"/>
                      <a:lumOff val="10000"/>
                    </a:schemeClr>
                  </a:solidFill>
                  <a:latin typeface="メイリオ" panose="020B0604030504040204" pitchFamily="50" charset="-128"/>
                  <a:ea typeface="メイリオ" panose="020B0604030504040204" pitchFamily="50" charset="-128"/>
                  <a:sym typeface="Arial"/>
                </a:rPr>
              </a:br>
              <a:r>
                <a:rPr kumimoji="0" lang="ja-JP" altLang="en-US" sz="1200" kern="0">
                  <a:solidFill>
                    <a:schemeClr val="tx1">
                      <a:lumMod val="90000"/>
                      <a:lumOff val="10000"/>
                    </a:schemeClr>
                  </a:solidFill>
                  <a:latin typeface="メイリオ" panose="020B0604030504040204" pitchFamily="50" charset="-128"/>
                  <a:ea typeface="メイリオ" panose="020B0604030504040204" pitchFamily="50" charset="-128"/>
                  <a:sym typeface="Arial"/>
                </a:rPr>
                <a:t>　 マーク</a:t>
              </a:r>
              <a:r>
                <a:rPr kumimoji="0" lang="ja-JP" altLang="en-US" sz="1200" kern="0" dirty="0">
                  <a:solidFill>
                    <a:schemeClr val="tx1">
                      <a:lumMod val="90000"/>
                      <a:lumOff val="10000"/>
                    </a:schemeClr>
                  </a:solidFill>
                  <a:latin typeface="メイリオ" panose="020B0604030504040204" pitchFamily="50" charset="-128"/>
                  <a:ea typeface="メイリオ" panose="020B0604030504040204" pitchFamily="50" charset="-128"/>
                  <a:sym typeface="Arial"/>
                </a:rPr>
                <a:t>がつきます。</a:t>
              </a:r>
              <a:endParaRPr kumimoji="0" lang="en-US" altLang="ja-JP" sz="1200" b="0" i="0" u="none" strike="noStrike" kern="0" cap="none" spc="0" normalizeH="0" baseline="0" noProof="0" dirty="0">
                <a:ln>
                  <a:noFill/>
                </a:ln>
                <a:solidFill>
                  <a:schemeClr val="tx1">
                    <a:lumMod val="90000"/>
                    <a:lumOff val="10000"/>
                  </a:schemeClr>
                </a:solidFill>
                <a:effectLst/>
                <a:uLnTx/>
                <a:uFillTx/>
                <a:latin typeface="メイリオ" panose="020B0604030504040204" pitchFamily="50" charset="-128"/>
                <a:ea typeface="メイリオ" panose="020B0604030504040204" pitchFamily="50" charset="-128"/>
                <a:cs typeface="+mn-cs"/>
                <a:sym typeface="Arial"/>
              </a:endParaRPr>
            </a:p>
          </p:txBody>
        </p:sp>
        <p:grpSp>
          <p:nvGrpSpPr>
            <p:cNvPr id="16" name="グループ化 15">
              <a:extLst>
                <a:ext uri="{FF2B5EF4-FFF2-40B4-BE49-F238E27FC236}">
                  <a16:creationId xmlns:a16="http://schemas.microsoft.com/office/drawing/2014/main" id="{23356C3F-0A80-70C2-F9AD-0D4F90EAE366}"/>
                </a:ext>
              </a:extLst>
            </p:cNvPr>
            <p:cNvGrpSpPr/>
            <p:nvPr/>
          </p:nvGrpSpPr>
          <p:grpSpPr>
            <a:xfrm>
              <a:off x="7854846" y="4786366"/>
              <a:ext cx="1352495" cy="1214277"/>
              <a:chOff x="4775432" y="14143047"/>
              <a:chExt cx="1352495" cy="1214277"/>
            </a:xfrm>
          </p:grpSpPr>
          <p:sp>
            <p:nvSpPr>
              <p:cNvPr id="18" name="正方形/長方形 17">
                <a:extLst>
                  <a:ext uri="{FF2B5EF4-FFF2-40B4-BE49-F238E27FC236}">
                    <a16:creationId xmlns:a16="http://schemas.microsoft.com/office/drawing/2014/main" id="{20DB95EA-FC2F-EF9D-8716-3C9E973799F8}"/>
                  </a:ext>
                </a:extLst>
              </p:cNvPr>
              <p:cNvSpPr/>
              <p:nvPr/>
            </p:nvSpPr>
            <p:spPr>
              <a:xfrm>
                <a:off x="5089227" y="14143047"/>
                <a:ext cx="1038700" cy="38328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Trebuchet MS" panose="020B0603020202020204"/>
                  <a:ea typeface="メイリオ" panose="020B0604030504040204" pitchFamily="50" charset="-128"/>
                  <a:cs typeface="+mn-cs"/>
                </a:endParaRPr>
              </a:p>
            </p:txBody>
          </p:sp>
          <p:pic>
            <p:nvPicPr>
              <p:cNvPr id="19" name="図 18">
                <a:extLst>
                  <a:ext uri="{FF2B5EF4-FFF2-40B4-BE49-F238E27FC236}">
                    <a16:creationId xmlns:a16="http://schemas.microsoft.com/office/drawing/2014/main" id="{0E27B730-2B10-CC55-2122-DB369C50C3E8}"/>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4775432" y="14442924"/>
                <a:ext cx="980768" cy="914400"/>
              </a:xfrm>
              <a:prstGeom prst="rect">
                <a:avLst/>
              </a:prstGeom>
              <a:ln w="28575">
                <a:solidFill>
                  <a:srgbClr val="FF0000"/>
                </a:solidFill>
              </a:ln>
            </p:spPr>
          </p:pic>
        </p:grpSp>
        <p:pic>
          <p:nvPicPr>
            <p:cNvPr id="17" name="図 16">
              <a:extLst>
                <a:ext uri="{FF2B5EF4-FFF2-40B4-BE49-F238E27FC236}">
                  <a16:creationId xmlns:a16="http://schemas.microsoft.com/office/drawing/2014/main" id="{797137F5-707B-8008-2935-BEC9CE83374D}"/>
                </a:ext>
              </a:extLst>
            </p:cNvPr>
            <p:cNvPicPr>
              <a:picLocks noChangeAspect="1"/>
            </p:cNvPicPr>
            <p:nvPr/>
          </p:nvPicPr>
          <p:blipFill rotWithShape="1">
            <a:blip r:embed="rId5"/>
            <a:srcRect l="68512" t="41856" r="28942" b="53249"/>
            <a:stretch/>
          </p:blipFill>
          <p:spPr>
            <a:xfrm>
              <a:off x="9588142" y="5757628"/>
              <a:ext cx="197852" cy="191593"/>
            </a:xfrm>
            <a:prstGeom prst="rect">
              <a:avLst/>
            </a:prstGeom>
            <a:ln>
              <a:solidFill>
                <a:schemeClr val="bg1">
                  <a:lumMod val="85000"/>
                </a:schemeClr>
              </a:solidFill>
            </a:ln>
          </p:spPr>
        </p:pic>
      </p:grpSp>
      <p:sp>
        <p:nvSpPr>
          <p:cNvPr id="9" name="Google Shape;78;p5">
            <a:extLst>
              <a:ext uri="{FF2B5EF4-FFF2-40B4-BE49-F238E27FC236}">
                <a16:creationId xmlns:a16="http://schemas.microsoft.com/office/drawing/2014/main" id="{0EFB2659-971A-31FA-3E4D-1180CF755E52}"/>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i="0" u="none" strike="noStrike" cap="none" dirty="0">
                <a:solidFill>
                  <a:schemeClr val="tx1">
                    <a:lumMod val="90000"/>
                    <a:lumOff val="10000"/>
                  </a:schemeClr>
                </a:solidFill>
                <a:latin typeface="Meiryo"/>
                <a:ea typeface="Meiryo"/>
                <a:cs typeface="Meiryo"/>
                <a:sym typeface="Meiryo"/>
              </a:rPr>
              <a:t>1. </a:t>
            </a:r>
            <a:r>
              <a:rPr lang="ja-JP" altLang="en-US" sz="1400" b="1" i="0" u="none" strike="noStrike" cap="none" dirty="0">
                <a:solidFill>
                  <a:schemeClr val="tx1">
                    <a:lumMod val="90000"/>
                    <a:lumOff val="10000"/>
                  </a:schemeClr>
                </a:solidFill>
                <a:latin typeface="Meiryo"/>
                <a:ea typeface="Meiryo"/>
                <a:cs typeface="Meiryo"/>
                <a:sym typeface="Meiryo"/>
              </a:rPr>
              <a:t>スマートレビューと</a:t>
            </a:r>
            <a:r>
              <a:rPr lang="en-US" sz="1400" b="1" i="0" u="none" strike="noStrike" cap="none" dirty="0">
                <a:solidFill>
                  <a:schemeClr val="tx1">
                    <a:lumMod val="90000"/>
                    <a:lumOff val="10000"/>
                  </a:schemeClr>
                </a:solidFill>
                <a:latin typeface="Meiryo"/>
                <a:ea typeface="Meiryo"/>
                <a:cs typeface="Meiryo"/>
                <a:sym typeface="Meiryo"/>
              </a:rPr>
              <a:t>は</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21" name="四角形: 角を丸くする 20">
            <a:extLst>
              <a:ext uri="{FF2B5EF4-FFF2-40B4-BE49-F238E27FC236}">
                <a16:creationId xmlns:a16="http://schemas.microsoft.com/office/drawing/2014/main" id="{86C54BED-50CD-141C-6973-45D99D09396D}"/>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23" name="Google Shape;76;p5">
            <a:extLst>
              <a:ext uri="{FF2B5EF4-FFF2-40B4-BE49-F238E27FC236}">
                <a16:creationId xmlns:a16="http://schemas.microsoft.com/office/drawing/2014/main" id="{19ADF7D6-B7BA-781E-9D0B-EAABBF052D36}"/>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latin typeface="Meiryo"/>
                <a:ea typeface="Meiryo"/>
                <a:cs typeface="Meiryo"/>
                <a:sym typeface="Meiryo"/>
              </a:rPr>
              <a:t>スマートレビュー／</a:t>
            </a:r>
            <a:r>
              <a:rPr lang="ja-JP" altLang="en-US" sz="1600" b="1">
                <a:solidFill>
                  <a:srgbClr val="000000"/>
                </a:solidFill>
                <a:latin typeface="Meiryo" panose="020B0604030504040204" pitchFamily="50" charset="-128"/>
                <a:ea typeface="Meiryo" panose="020B0604030504040204" pitchFamily="50" charset="-128"/>
                <a:cs typeface="Meiryo"/>
                <a:sym typeface="Meiryo"/>
              </a:rPr>
              <a:t>被</a:t>
            </a:r>
            <a:r>
              <a:rPr lang="ja-JP" altLang="en-US" sz="1600" b="1" dirty="0">
                <a:solidFill>
                  <a:srgbClr val="000000"/>
                </a:solidFill>
                <a:latin typeface="Meiryo" panose="020B0604030504040204" pitchFamily="50" charset="-128"/>
                <a:ea typeface="Meiryo" panose="020B0604030504040204" pitchFamily="50" charset="-128"/>
                <a:cs typeface="Meiryo"/>
                <a:sym typeface="Meiryo"/>
              </a:rPr>
              <a:t>評価者</a:t>
            </a:r>
            <a:r>
              <a:rPr lang="ja-JP" altLang="en-US" sz="1600" b="1" dirty="0">
                <a:solidFill>
                  <a:srgbClr val="000000"/>
                </a:solidFill>
                <a:latin typeface="Meiryo" panose="020B0604030504040204" pitchFamily="50" charset="-128"/>
                <a:ea typeface="Meiryo" panose="020B0604030504040204" pitchFamily="50" charset="-128"/>
              </a:rPr>
              <a:t>（</a:t>
            </a:r>
            <a:r>
              <a:rPr lang="ja-JP" altLang="en-US" sz="1600" b="1">
                <a:solidFill>
                  <a:srgbClr val="000000"/>
                </a:solidFill>
                <a:latin typeface="Meiryo" panose="020B0604030504040204" pitchFamily="50" charset="-128"/>
                <a:ea typeface="Meiryo" panose="020B0604030504040204" pitchFamily="50" charset="-128"/>
              </a:rPr>
              <a:t>対象者）用</a:t>
            </a:r>
            <a:endParaRPr lang="ja-JP" altLang="en-US" sz="1600" b="0" dirty="0">
              <a:effectLst/>
            </a:endParaRPr>
          </a:p>
        </p:txBody>
      </p:sp>
    </p:spTree>
    <p:extLst>
      <p:ext uri="{BB962C8B-B14F-4D97-AF65-F5344CB8AC3E}">
        <p14:creationId xmlns:p14="http://schemas.microsoft.com/office/powerpoint/2010/main" val="4255001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156;g125f8f40711_0_119">
            <a:extLst>
              <a:ext uri="{FF2B5EF4-FFF2-40B4-BE49-F238E27FC236}">
                <a16:creationId xmlns:a16="http://schemas.microsoft.com/office/drawing/2014/main" id="{E9C17234-8281-4C62-AEA2-B367149956C8}"/>
              </a:ext>
            </a:extLst>
          </p:cNvPr>
          <p:cNvSpPr txBox="1"/>
          <p:nvPr/>
        </p:nvSpPr>
        <p:spPr>
          <a:xfrm>
            <a:off x="745499" y="1186083"/>
            <a:ext cx="10202134" cy="523180"/>
          </a:xfrm>
          <a:prstGeom prst="rect">
            <a:avLst/>
          </a:prstGeom>
          <a:noFill/>
          <a:ln>
            <a:noFill/>
          </a:ln>
        </p:spPr>
        <p:txBody>
          <a:bodyPr spcFirstLastPara="1" wrap="square" lIns="91425" tIns="45700" rIns="91425" bIns="45700" anchor="t" anchorCtr="0">
            <a:spAutoFit/>
          </a:bodyPr>
          <a:lstStyle/>
          <a:p>
            <a:r>
              <a:rPr lang="ja-JP" altLang="en-US" sz="1400"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rPr>
              <a:t>以下は、スマートレビューを使用した評価フローの一例です。</a:t>
            </a:r>
            <a:endParaRPr lang="en-US" altLang="ja-JP" sz="1400"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endParaRPr>
          </a:p>
          <a:p>
            <a:r>
              <a:rPr lang="ja-JP" altLang="en-US" sz="1400" dirty="0">
                <a:solidFill>
                  <a:schemeClr val="tx1">
                    <a:lumMod val="90000"/>
                    <a:lumOff val="10000"/>
                  </a:schemeClr>
                </a:solidFill>
                <a:latin typeface="メイリオ" panose="020B0604030504040204" pitchFamily="50" charset="-128"/>
                <a:ea typeface="メイリオ" panose="020B0604030504040204" pitchFamily="50" charset="-128"/>
              </a:rPr>
              <a:t>本項では、対象者（被評価者）が目標入力を実施後、一次評価者が目標承認を実施するワークフローを例に作成しております。</a:t>
            </a:r>
            <a:endParaRPr lang="ja-JP" altLang="en-US" sz="1400" dirty="0">
              <a:solidFill>
                <a:schemeClr val="tx1">
                  <a:lumMod val="90000"/>
                  <a:lumOff val="10000"/>
                </a:schemeClr>
              </a:solidFill>
              <a:latin typeface="メイリオ" panose="020B0604030504040204" pitchFamily="50" charset="-128"/>
              <a:ea typeface="メイリオ" panose="020B0604030504040204" pitchFamily="50" charset="-128"/>
              <a:cs typeface="Meiryo"/>
              <a:sym typeface="Meiryo"/>
            </a:endParaRPr>
          </a:p>
        </p:txBody>
      </p:sp>
      <p:sp>
        <p:nvSpPr>
          <p:cNvPr id="6" name="Google Shape;78;p5">
            <a:extLst>
              <a:ext uri="{FF2B5EF4-FFF2-40B4-BE49-F238E27FC236}">
                <a16:creationId xmlns:a16="http://schemas.microsoft.com/office/drawing/2014/main" id="{8668985D-A401-C3F1-DD80-497DA2C14D12}"/>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i="0" u="none" strike="noStrike" cap="none" dirty="0">
                <a:solidFill>
                  <a:schemeClr val="tx1">
                    <a:lumMod val="90000"/>
                    <a:lumOff val="10000"/>
                  </a:schemeClr>
                </a:solidFill>
                <a:latin typeface="Meiryo"/>
                <a:ea typeface="Meiryo"/>
                <a:cs typeface="Meiryo"/>
                <a:sym typeface="Meiryo"/>
              </a:rPr>
              <a:t>1. </a:t>
            </a:r>
            <a:r>
              <a:rPr lang="ja-JP" altLang="en-US" sz="1400" b="1" i="0" u="none" strike="noStrike" cap="none" dirty="0">
                <a:solidFill>
                  <a:schemeClr val="tx1">
                    <a:lumMod val="90000"/>
                    <a:lumOff val="10000"/>
                  </a:schemeClr>
                </a:solidFill>
                <a:latin typeface="Meiryo"/>
                <a:ea typeface="Meiryo"/>
                <a:cs typeface="Meiryo"/>
                <a:sym typeface="Meiryo"/>
              </a:rPr>
              <a:t>スマートレビューと</a:t>
            </a:r>
            <a:r>
              <a:rPr lang="en-US" sz="1400" b="1" i="0" u="none" strike="noStrike" cap="none" dirty="0">
                <a:solidFill>
                  <a:schemeClr val="tx1">
                    <a:lumMod val="90000"/>
                    <a:lumOff val="10000"/>
                  </a:schemeClr>
                </a:solidFill>
                <a:latin typeface="Meiryo"/>
                <a:ea typeface="Meiryo"/>
                <a:cs typeface="Meiryo"/>
                <a:sym typeface="Meiryo"/>
              </a:rPr>
              <a:t>は</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8" name="Google Shape;203;g125f8f40711_0_141">
            <a:extLst>
              <a:ext uri="{FF2B5EF4-FFF2-40B4-BE49-F238E27FC236}">
                <a16:creationId xmlns:a16="http://schemas.microsoft.com/office/drawing/2014/main" id="{3234B543-15B4-C380-2DC7-B9EA2067678D}"/>
              </a:ext>
            </a:extLst>
          </p:cNvPr>
          <p:cNvSpPr txBox="1"/>
          <p:nvPr/>
        </p:nvSpPr>
        <p:spPr>
          <a:xfrm>
            <a:off x="292317" y="938160"/>
            <a:ext cx="5679351" cy="338514"/>
          </a:xfrm>
          <a:prstGeom prst="rect">
            <a:avLst/>
          </a:prstGeom>
          <a:noFill/>
          <a:ln>
            <a:noFill/>
          </a:ln>
        </p:spPr>
        <p:txBody>
          <a:bodyPr spcFirstLastPara="1" wrap="square" lIns="91425" tIns="45700" rIns="91425" bIns="45700" anchor="t" anchorCtr="0">
            <a:spAutoFit/>
          </a:bodyPr>
          <a:lstStyle/>
          <a:p>
            <a:r>
              <a:rPr lang="en-US" altLang="ja-JP" sz="1600" b="1" dirty="0">
                <a:solidFill>
                  <a:schemeClr val="tx1">
                    <a:lumMod val="90000"/>
                    <a:lumOff val="10000"/>
                  </a:schemeClr>
                </a:solidFill>
                <a:latin typeface="Meiryo"/>
                <a:ea typeface="Meiryo"/>
                <a:cs typeface="Meiryo"/>
                <a:sym typeface="Meiryo"/>
              </a:rPr>
              <a:t>1-1</a:t>
            </a:r>
            <a:r>
              <a:rPr lang="en-US" altLang="ja-JP" sz="1600" b="1">
                <a:solidFill>
                  <a:schemeClr val="tx1">
                    <a:lumMod val="90000"/>
                    <a:lumOff val="10000"/>
                  </a:schemeClr>
                </a:solidFill>
                <a:latin typeface="Meiryo"/>
                <a:ea typeface="Meiryo"/>
                <a:cs typeface="Meiryo"/>
                <a:sym typeface="Meiryo"/>
              </a:rPr>
              <a:t>. </a:t>
            </a:r>
            <a:r>
              <a:rPr lang="ja-JP" altLang="en-US" sz="1600" b="1">
                <a:solidFill>
                  <a:schemeClr val="tx1">
                    <a:lumMod val="90000"/>
                    <a:lumOff val="10000"/>
                  </a:schemeClr>
                </a:solidFill>
                <a:latin typeface="Meiryo"/>
                <a:ea typeface="Meiryo"/>
                <a:cs typeface="Meiryo"/>
                <a:sym typeface="Meiryo"/>
              </a:rPr>
              <a:t>評価概要</a:t>
            </a:r>
            <a:endParaRPr lang="ja-JP" altLang="en-US" sz="1600" b="1" dirty="0">
              <a:solidFill>
                <a:schemeClr val="tx1">
                  <a:lumMod val="90000"/>
                  <a:lumOff val="10000"/>
                </a:schemeClr>
              </a:solidFill>
              <a:latin typeface="Meiryo"/>
              <a:ea typeface="Meiryo"/>
              <a:cs typeface="Meiryo"/>
              <a:sym typeface="Meiryo"/>
            </a:endParaRPr>
          </a:p>
        </p:txBody>
      </p:sp>
      <p:sp>
        <p:nvSpPr>
          <p:cNvPr id="13" name="四角形: 角を丸くする 12">
            <a:extLst>
              <a:ext uri="{FF2B5EF4-FFF2-40B4-BE49-F238E27FC236}">
                <a16:creationId xmlns:a16="http://schemas.microsoft.com/office/drawing/2014/main" id="{243BD435-C63A-64CC-1E88-B2589CF53865}"/>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3" name="Google Shape;76;p5">
            <a:extLst>
              <a:ext uri="{FF2B5EF4-FFF2-40B4-BE49-F238E27FC236}">
                <a16:creationId xmlns:a16="http://schemas.microsoft.com/office/drawing/2014/main" id="{FD7602DE-D65F-103B-4EA3-ABA404E9AA7D}"/>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dirty="0">
                <a:solidFill>
                  <a:schemeClr val="tx1">
                    <a:lumMod val="90000"/>
                    <a:lumOff val="10000"/>
                  </a:schemeClr>
                </a:solidFill>
                <a:latin typeface="Meiryo"/>
                <a:ea typeface="Meiryo"/>
                <a:cs typeface="Meiryo"/>
                <a:sym typeface="Meiryo"/>
              </a:rPr>
              <a:t>スマートレビュー／</a:t>
            </a:r>
            <a:r>
              <a:rPr lang="ja-JP" altLang="en-US" sz="1600" b="1" dirty="0">
                <a:solidFill>
                  <a:srgbClr val="000000"/>
                </a:solidFill>
                <a:latin typeface="Meiryo" panose="020B0604030504040204" pitchFamily="50" charset="-128"/>
                <a:ea typeface="Meiryo" panose="020B0604030504040204" pitchFamily="50" charset="-128"/>
                <a:cs typeface="Meiryo"/>
                <a:sym typeface="Meiryo"/>
              </a:rPr>
              <a:t>被評価者</a:t>
            </a:r>
            <a:r>
              <a:rPr lang="ja-JP" altLang="en-US" sz="1600" b="1" dirty="0">
                <a:solidFill>
                  <a:srgbClr val="000000"/>
                </a:solidFill>
                <a:latin typeface="Meiryo" panose="020B0604030504040204" pitchFamily="50" charset="-128"/>
                <a:ea typeface="Meiryo" panose="020B0604030504040204" pitchFamily="50" charset="-128"/>
              </a:rPr>
              <a:t>（対象者）用</a:t>
            </a:r>
            <a:endParaRPr lang="ja-JP" altLang="en-US" sz="1600" b="0" dirty="0">
              <a:solidFill>
                <a:schemeClr val="tx1">
                  <a:lumMod val="90000"/>
                  <a:lumOff val="10000"/>
                </a:schemeClr>
              </a:solidFill>
              <a:effectLst/>
            </a:endParaRPr>
          </a:p>
        </p:txBody>
      </p:sp>
      <p:grpSp>
        <p:nvGrpSpPr>
          <p:cNvPr id="69" name="グループ化 68">
            <a:extLst>
              <a:ext uri="{FF2B5EF4-FFF2-40B4-BE49-F238E27FC236}">
                <a16:creationId xmlns:a16="http://schemas.microsoft.com/office/drawing/2014/main" id="{7AFF60D6-DD60-4028-19CE-E364E95524F1}"/>
              </a:ext>
            </a:extLst>
          </p:cNvPr>
          <p:cNvGrpSpPr/>
          <p:nvPr/>
        </p:nvGrpSpPr>
        <p:grpSpPr>
          <a:xfrm>
            <a:off x="685928" y="2304156"/>
            <a:ext cx="10571479" cy="4469250"/>
            <a:chOff x="39269" y="1561571"/>
            <a:chExt cx="12152731" cy="5248890"/>
          </a:xfrm>
        </p:grpSpPr>
        <p:sp>
          <p:nvSpPr>
            <p:cNvPr id="41" name="正方形/長方形 40">
              <a:extLst>
                <a:ext uri="{FF2B5EF4-FFF2-40B4-BE49-F238E27FC236}">
                  <a16:creationId xmlns:a16="http://schemas.microsoft.com/office/drawing/2014/main" id="{C2A89440-CA03-BFDB-F1FD-066619CD102B}"/>
                </a:ext>
              </a:extLst>
            </p:cNvPr>
            <p:cNvSpPr/>
            <p:nvPr/>
          </p:nvSpPr>
          <p:spPr>
            <a:xfrm>
              <a:off x="39269" y="4723465"/>
              <a:ext cx="12109752" cy="208699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四角形: 角を丸くする 41">
              <a:extLst>
                <a:ext uri="{FF2B5EF4-FFF2-40B4-BE49-F238E27FC236}">
                  <a16:creationId xmlns:a16="http://schemas.microsoft.com/office/drawing/2014/main" id="{4BD8FB59-CB9E-4F87-5AF5-4BCBE605FAE7}"/>
                </a:ext>
              </a:extLst>
            </p:cNvPr>
            <p:cNvSpPr/>
            <p:nvPr/>
          </p:nvSpPr>
          <p:spPr>
            <a:xfrm>
              <a:off x="79471" y="1753745"/>
              <a:ext cx="359028" cy="916275"/>
            </a:xfrm>
            <a:prstGeom prst="roundRect">
              <a:avLst/>
            </a:prstGeom>
            <a:solidFill>
              <a:srgbClr val="FFCD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被評価者</a:t>
              </a:r>
            </a:p>
          </p:txBody>
        </p:sp>
        <p:sp>
          <p:nvSpPr>
            <p:cNvPr id="43" name="四角形: 角を丸くする 42">
              <a:extLst>
                <a:ext uri="{FF2B5EF4-FFF2-40B4-BE49-F238E27FC236}">
                  <a16:creationId xmlns:a16="http://schemas.microsoft.com/office/drawing/2014/main" id="{A9EE747C-1924-444D-9C23-E5A65FC63D3D}"/>
                </a:ext>
              </a:extLst>
            </p:cNvPr>
            <p:cNvSpPr/>
            <p:nvPr/>
          </p:nvSpPr>
          <p:spPr>
            <a:xfrm>
              <a:off x="86014" y="2759082"/>
              <a:ext cx="359028" cy="916275"/>
            </a:xfrm>
            <a:prstGeom prst="roundRect">
              <a:avLst/>
            </a:prstGeom>
            <a:solidFill>
              <a:srgbClr val="FFCD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一次評価者</a:t>
              </a:r>
            </a:p>
          </p:txBody>
        </p:sp>
        <p:sp>
          <p:nvSpPr>
            <p:cNvPr id="44" name="四角形: 角を丸くする 43">
              <a:extLst>
                <a:ext uri="{FF2B5EF4-FFF2-40B4-BE49-F238E27FC236}">
                  <a16:creationId xmlns:a16="http://schemas.microsoft.com/office/drawing/2014/main" id="{6AF3883C-A879-AF53-A498-6D92CB537F17}"/>
                </a:ext>
              </a:extLst>
            </p:cNvPr>
            <p:cNvSpPr/>
            <p:nvPr/>
          </p:nvSpPr>
          <p:spPr>
            <a:xfrm>
              <a:off x="86014" y="3764419"/>
              <a:ext cx="359028" cy="916275"/>
            </a:xfrm>
            <a:prstGeom prst="roundRect">
              <a:avLst/>
            </a:prstGeom>
            <a:solidFill>
              <a:srgbClr val="FFCD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二次評価</a:t>
              </a:r>
              <a:endParaRPr kumimoji="1" lang="en-US" altLang="ja-JP" sz="1000" dirty="0">
                <a:solidFill>
                  <a:schemeClr val="tx1">
                    <a:lumMod val="75000"/>
                    <a:lumOff val="25000"/>
                  </a:schemeClr>
                </a:solidFill>
              </a:endParaRPr>
            </a:p>
            <a:p>
              <a:pPr algn="ctr"/>
              <a:r>
                <a:rPr lang="ja-JP" altLang="en-US" sz="1000" dirty="0">
                  <a:solidFill>
                    <a:schemeClr val="tx1">
                      <a:lumMod val="75000"/>
                      <a:lumOff val="25000"/>
                    </a:schemeClr>
                  </a:solidFill>
                </a:rPr>
                <a:t>者</a:t>
              </a:r>
              <a:endParaRPr kumimoji="1" lang="ja-JP" altLang="en-US" sz="1000" dirty="0">
                <a:solidFill>
                  <a:schemeClr val="tx1">
                    <a:lumMod val="75000"/>
                    <a:lumOff val="25000"/>
                  </a:schemeClr>
                </a:solidFill>
              </a:endParaRPr>
            </a:p>
          </p:txBody>
        </p:sp>
        <p:sp>
          <p:nvSpPr>
            <p:cNvPr id="45" name="四角形: 角を丸くする 44">
              <a:extLst>
                <a:ext uri="{FF2B5EF4-FFF2-40B4-BE49-F238E27FC236}">
                  <a16:creationId xmlns:a16="http://schemas.microsoft.com/office/drawing/2014/main" id="{03A2A4BC-2A5B-82DF-4098-DA7A15F7EEDD}"/>
                </a:ext>
              </a:extLst>
            </p:cNvPr>
            <p:cNvSpPr/>
            <p:nvPr/>
          </p:nvSpPr>
          <p:spPr>
            <a:xfrm>
              <a:off x="79471" y="4769756"/>
              <a:ext cx="359028" cy="916275"/>
            </a:xfrm>
            <a:prstGeom prst="roundRect">
              <a:avLst/>
            </a:prstGeom>
            <a:solidFill>
              <a:srgbClr val="FFCD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人事</a:t>
              </a:r>
            </a:p>
          </p:txBody>
        </p:sp>
        <p:sp>
          <p:nvSpPr>
            <p:cNvPr id="46" name="四角形: 角を丸くする 45">
              <a:extLst>
                <a:ext uri="{FF2B5EF4-FFF2-40B4-BE49-F238E27FC236}">
                  <a16:creationId xmlns:a16="http://schemas.microsoft.com/office/drawing/2014/main" id="{651DB880-3EA1-8FF3-EF70-A68D9B4E34D2}"/>
                </a:ext>
              </a:extLst>
            </p:cNvPr>
            <p:cNvSpPr/>
            <p:nvPr/>
          </p:nvSpPr>
          <p:spPr>
            <a:xfrm>
              <a:off x="79471" y="5775093"/>
              <a:ext cx="359028" cy="916275"/>
            </a:xfrm>
            <a:prstGeom prst="roundRect">
              <a:avLst/>
            </a:prstGeom>
            <a:solidFill>
              <a:srgbClr val="FFCD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経営会議</a:t>
              </a:r>
            </a:p>
          </p:txBody>
        </p:sp>
        <p:sp>
          <p:nvSpPr>
            <p:cNvPr id="47" name="テキスト ボックス 46">
              <a:extLst>
                <a:ext uri="{FF2B5EF4-FFF2-40B4-BE49-F238E27FC236}">
                  <a16:creationId xmlns:a16="http://schemas.microsoft.com/office/drawing/2014/main" id="{7AB8799D-DDF2-64F5-0377-09AE2900A88F}"/>
                </a:ext>
              </a:extLst>
            </p:cNvPr>
            <p:cNvSpPr txBox="1"/>
            <p:nvPr/>
          </p:nvSpPr>
          <p:spPr>
            <a:xfrm>
              <a:off x="428514" y="1566527"/>
              <a:ext cx="2972108" cy="307778"/>
            </a:xfrm>
            <a:prstGeom prst="rect">
              <a:avLst/>
            </a:prstGeom>
            <a:noFill/>
          </p:spPr>
          <p:txBody>
            <a:bodyPr wrap="square" rtlCol="0">
              <a:spAutoFit/>
            </a:bodyPr>
            <a:lstStyle/>
            <a:p>
              <a:pPr algn="ctr"/>
              <a:r>
                <a:rPr kumimoji="1" lang="ja-JP" altLang="en-US" sz="1400" dirty="0">
                  <a:solidFill>
                    <a:schemeClr val="tx1">
                      <a:lumMod val="75000"/>
                      <a:lumOff val="25000"/>
                    </a:schemeClr>
                  </a:solidFill>
                </a:rPr>
                <a:t>目標設定</a:t>
              </a:r>
            </a:p>
          </p:txBody>
        </p:sp>
        <p:sp>
          <p:nvSpPr>
            <p:cNvPr id="48" name="テキスト ボックス 47">
              <a:extLst>
                <a:ext uri="{FF2B5EF4-FFF2-40B4-BE49-F238E27FC236}">
                  <a16:creationId xmlns:a16="http://schemas.microsoft.com/office/drawing/2014/main" id="{9C0BADDA-C8EE-6113-AC1D-7A0CC7AAFEEA}"/>
                </a:ext>
              </a:extLst>
            </p:cNvPr>
            <p:cNvSpPr txBox="1"/>
            <p:nvPr/>
          </p:nvSpPr>
          <p:spPr>
            <a:xfrm>
              <a:off x="3417152" y="1566526"/>
              <a:ext cx="6020676" cy="307778"/>
            </a:xfrm>
            <a:prstGeom prst="rect">
              <a:avLst/>
            </a:prstGeom>
            <a:noFill/>
          </p:spPr>
          <p:txBody>
            <a:bodyPr wrap="square" rtlCol="0">
              <a:spAutoFit/>
            </a:bodyPr>
            <a:lstStyle/>
            <a:p>
              <a:pPr algn="ctr"/>
              <a:r>
                <a:rPr lang="ja-JP" altLang="en-US" sz="1400" dirty="0">
                  <a:solidFill>
                    <a:schemeClr val="tx1">
                      <a:lumMod val="75000"/>
                      <a:lumOff val="25000"/>
                    </a:schemeClr>
                  </a:solidFill>
                </a:rPr>
                <a:t>期末評価</a:t>
              </a:r>
              <a:endParaRPr kumimoji="1" lang="ja-JP" altLang="en-US" sz="1400" dirty="0">
                <a:solidFill>
                  <a:schemeClr val="tx1">
                    <a:lumMod val="75000"/>
                    <a:lumOff val="25000"/>
                  </a:schemeClr>
                </a:solidFill>
              </a:endParaRPr>
            </a:p>
          </p:txBody>
        </p:sp>
        <p:cxnSp>
          <p:nvCxnSpPr>
            <p:cNvPr id="49" name="直線コネクタ 48">
              <a:extLst>
                <a:ext uri="{FF2B5EF4-FFF2-40B4-BE49-F238E27FC236}">
                  <a16:creationId xmlns:a16="http://schemas.microsoft.com/office/drawing/2014/main" id="{ED9D994C-D0EB-547B-D906-30737B599AA4}"/>
                </a:ext>
              </a:extLst>
            </p:cNvPr>
            <p:cNvCxnSpPr>
              <a:cxnSpLocks/>
            </p:cNvCxnSpPr>
            <p:nvPr/>
          </p:nvCxnSpPr>
          <p:spPr>
            <a:xfrm>
              <a:off x="3400622" y="1774780"/>
              <a:ext cx="16529" cy="4849262"/>
            </a:xfrm>
            <a:prstGeom prst="line">
              <a:avLst/>
            </a:prstGeom>
            <a:ln>
              <a:solidFill>
                <a:srgbClr val="FFCD34"/>
              </a:solidFill>
              <a:prstDash val="sysDot"/>
            </a:ln>
          </p:spPr>
          <p:style>
            <a:lnRef idx="3">
              <a:schemeClr val="accent4"/>
            </a:lnRef>
            <a:fillRef idx="0">
              <a:schemeClr val="accent4"/>
            </a:fillRef>
            <a:effectRef idx="2">
              <a:schemeClr val="accent4"/>
            </a:effectRef>
            <a:fontRef idx="minor">
              <a:schemeClr val="tx1"/>
            </a:fontRef>
          </p:style>
        </p:cxnSp>
        <p:sp>
          <p:nvSpPr>
            <p:cNvPr id="50" name="正方形/長方形 49">
              <a:extLst>
                <a:ext uri="{FF2B5EF4-FFF2-40B4-BE49-F238E27FC236}">
                  <a16:creationId xmlns:a16="http://schemas.microsoft.com/office/drawing/2014/main" id="{11D7E446-1DFD-A03D-D42C-FB3706DFA858}"/>
                </a:ext>
              </a:extLst>
            </p:cNvPr>
            <p:cNvSpPr/>
            <p:nvPr/>
          </p:nvSpPr>
          <p:spPr>
            <a:xfrm>
              <a:off x="753586" y="1920298"/>
              <a:ext cx="1391534" cy="583168"/>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目標設定</a:t>
              </a:r>
              <a:endParaRPr kumimoji="1"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sp>
          <p:nvSpPr>
            <p:cNvPr id="51" name="正方形/長方形 50">
              <a:extLst>
                <a:ext uri="{FF2B5EF4-FFF2-40B4-BE49-F238E27FC236}">
                  <a16:creationId xmlns:a16="http://schemas.microsoft.com/office/drawing/2014/main" id="{4B345DCA-A15C-5C65-B7D1-E9E4ACEECFD2}"/>
                </a:ext>
              </a:extLst>
            </p:cNvPr>
            <p:cNvSpPr/>
            <p:nvPr/>
          </p:nvSpPr>
          <p:spPr>
            <a:xfrm>
              <a:off x="1843147" y="2923710"/>
              <a:ext cx="1391534" cy="583168"/>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目標</a:t>
              </a:r>
              <a:r>
                <a:rPr lang="ja-JP" altLang="en-US" sz="1000" dirty="0">
                  <a:solidFill>
                    <a:schemeClr val="tx1">
                      <a:lumMod val="75000"/>
                      <a:lumOff val="25000"/>
                    </a:schemeClr>
                  </a:solidFill>
                </a:rPr>
                <a:t>承認</a:t>
              </a:r>
              <a:endParaRPr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sp>
          <p:nvSpPr>
            <p:cNvPr id="52" name="正方形/長方形 51">
              <a:extLst>
                <a:ext uri="{FF2B5EF4-FFF2-40B4-BE49-F238E27FC236}">
                  <a16:creationId xmlns:a16="http://schemas.microsoft.com/office/drawing/2014/main" id="{84178C8E-48B8-A08C-CE02-67DD27D45B37}"/>
                </a:ext>
              </a:extLst>
            </p:cNvPr>
            <p:cNvSpPr/>
            <p:nvPr/>
          </p:nvSpPr>
          <p:spPr>
            <a:xfrm>
              <a:off x="3582212" y="1920298"/>
              <a:ext cx="1391534" cy="583168"/>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自己評価</a:t>
              </a:r>
              <a:endParaRPr kumimoji="1"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sp>
          <p:nvSpPr>
            <p:cNvPr id="53" name="正方形/長方形 52">
              <a:extLst>
                <a:ext uri="{FF2B5EF4-FFF2-40B4-BE49-F238E27FC236}">
                  <a16:creationId xmlns:a16="http://schemas.microsoft.com/office/drawing/2014/main" id="{49EEAA38-1620-EDC6-62C2-F0A87443AAB3}"/>
                </a:ext>
              </a:extLst>
            </p:cNvPr>
            <p:cNvSpPr/>
            <p:nvPr/>
          </p:nvSpPr>
          <p:spPr>
            <a:xfrm>
              <a:off x="4671773" y="2923710"/>
              <a:ext cx="1391534" cy="583168"/>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一次評価</a:t>
              </a:r>
              <a:endParaRPr kumimoji="1"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sp>
          <p:nvSpPr>
            <p:cNvPr id="54" name="正方形/長方形 53">
              <a:extLst>
                <a:ext uri="{FF2B5EF4-FFF2-40B4-BE49-F238E27FC236}">
                  <a16:creationId xmlns:a16="http://schemas.microsoft.com/office/drawing/2014/main" id="{2580F6DF-FFD2-0206-5C54-F29E006BEF28}"/>
                </a:ext>
              </a:extLst>
            </p:cNvPr>
            <p:cNvSpPr/>
            <p:nvPr/>
          </p:nvSpPr>
          <p:spPr>
            <a:xfrm>
              <a:off x="5747502" y="3927122"/>
              <a:ext cx="1391534" cy="583168"/>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二次評価</a:t>
              </a:r>
              <a:endParaRPr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sp>
          <p:nvSpPr>
            <p:cNvPr id="55" name="正方形/長方形 54">
              <a:extLst>
                <a:ext uri="{FF2B5EF4-FFF2-40B4-BE49-F238E27FC236}">
                  <a16:creationId xmlns:a16="http://schemas.microsoft.com/office/drawing/2014/main" id="{514C72C2-C8DC-EAEC-8AD2-165AF3A141BF}"/>
                </a:ext>
              </a:extLst>
            </p:cNvPr>
            <p:cNvSpPr/>
            <p:nvPr/>
          </p:nvSpPr>
          <p:spPr>
            <a:xfrm>
              <a:off x="6833352" y="6016384"/>
              <a:ext cx="1391534" cy="583168"/>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dirty="0">
                  <a:solidFill>
                    <a:schemeClr val="tx1">
                      <a:lumMod val="75000"/>
                      <a:lumOff val="25000"/>
                    </a:schemeClr>
                  </a:solidFill>
                </a:rPr>
                <a:t>評価調整</a:t>
              </a:r>
              <a:endParaRPr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sp>
          <p:nvSpPr>
            <p:cNvPr id="56" name="正方形/長方形 55">
              <a:extLst>
                <a:ext uri="{FF2B5EF4-FFF2-40B4-BE49-F238E27FC236}">
                  <a16:creationId xmlns:a16="http://schemas.microsoft.com/office/drawing/2014/main" id="{1E4C2136-5EF5-9C81-BEE5-330D87C4A803}"/>
                </a:ext>
              </a:extLst>
            </p:cNvPr>
            <p:cNvSpPr/>
            <p:nvPr/>
          </p:nvSpPr>
          <p:spPr>
            <a:xfrm>
              <a:off x="7904611" y="4936309"/>
              <a:ext cx="1391534" cy="583168"/>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dirty="0">
                  <a:solidFill>
                    <a:schemeClr val="tx1">
                      <a:lumMod val="75000"/>
                      <a:lumOff val="25000"/>
                    </a:schemeClr>
                  </a:solidFill>
                </a:rPr>
                <a:t>評価確定</a:t>
              </a:r>
              <a:endParaRPr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sp>
          <p:nvSpPr>
            <p:cNvPr id="57" name="正方形/長方形 56">
              <a:extLst>
                <a:ext uri="{FF2B5EF4-FFF2-40B4-BE49-F238E27FC236}">
                  <a16:creationId xmlns:a16="http://schemas.microsoft.com/office/drawing/2014/main" id="{2C97589E-906E-C589-7B0B-082E54896FF4}"/>
                </a:ext>
              </a:extLst>
            </p:cNvPr>
            <p:cNvSpPr/>
            <p:nvPr/>
          </p:nvSpPr>
          <p:spPr>
            <a:xfrm>
              <a:off x="9604707" y="2897481"/>
              <a:ext cx="1391534" cy="1612795"/>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a:solidFill>
                    <a:schemeClr val="tx1">
                      <a:lumMod val="75000"/>
                      <a:lumOff val="25000"/>
                    </a:schemeClr>
                  </a:solidFill>
                </a:rPr>
                <a:t>決定内容通知</a:t>
              </a:r>
              <a:endParaRPr kumimoji="1"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sp>
          <p:nvSpPr>
            <p:cNvPr id="58" name="正方形/長方形 57">
              <a:extLst>
                <a:ext uri="{FF2B5EF4-FFF2-40B4-BE49-F238E27FC236}">
                  <a16:creationId xmlns:a16="http://schemas.microsoft.com/office/drawing/2014/main" id="{DF0B0150-B387-4D73-F905-1246F5E07912}"/>
                </a:ext>
              </a:extLst>
            </p:cNvPr>
            <p:cNvSpPr/>
            <p:nvPr/>
          </p:nvSpPr>
          <p:spPr>
            <a:xfrm>
              <a:off x="10693330" y="1844324"/>
              <a:ext cx="1391534" cy="583168"/>
            </a:xfrm>
            <a:prstGeom prst="rect">
              <a:avLst/>
            </a:prstGeom>
            <a:solidFill>
              <a:schemeClr val="bg1"/>
            </a:solidFill>
            <a:ln w="25400" cmpd="dbl">
              <a:solidFill>
                <a:srgbClr val="FFCD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dirty="0">
                  <a:solidFill>
                    <a:schemeClr val="tx1">
                      <a:lumMod val="75000"/>
                      <a:lumOff val="25000"/>
                    </a:schemeClr>
                  </a:solidFill>
                </a:rPr>
                <a:t>フィードバック</a:t>
              </a:r>
              <a:endParaRPr lang="en-US" altLang="ja-JP" sz="1000" dirty="0">
                <a:solidFill>
                  <a:schemeClr val="tx1">
                    <a:lumMod val="75000"/>
                    <a:lumOff val="25000"/>
                  </a:schemeClr>
                </a:solidFill>
              </a:endParaRPr>
            </a:p>
            <a:p>
              <a:pPr algn="ctr"/>
              <a:r>
                <a:rPr lang="en-US" altLang="ja-JP" sz="1000" dirty="0">
                  <a:solidFill>
                    <a:schemeClr val="tx1">
                      <a:lumMod val="75000"/>
                      <a:lumOff val="25000"/>
                    </a:schemeClr>
                  </a:solidFill>
                </a:rPr>
                <a:t>mm/dd ~ mm/dd</a:t>
              </a:r>
              <a:endParaRPr kumimoji="1" lang="ja-JP" altLang="en-US" sz="1000" dirty="0">
                <a:solidFill>
                  <a:schemeClr val="tx1">
                    <a:lumMod val="75000"/>
                    <a:lumOff val="25000"/>
                  </a:schemeClr>
                </a:solidFill>
              </a:endParaRPr>
            </a:p>
          </p:txBody>
        </p:sp>
        <p:cxnSp>
          <p:nvCxnSpPr>
            <p:cNvPr id="59" name="直線コネクタ 58">
              <a:extLst>
                <a:ext uri="{FF2B5EF4-FFF2-40B4-BE49-F238E27FC236}">
                  <a16:creationId xmlns:a16="http://schemas.microsoft.com/office/drawing/2014/main" id="{561FC6D7-7B55-1E14-2931-DF9452ADF76C}"/>
                </a:ext>
              </a:extLst>
            </p:cNvPr>
            <p:cNvCxnSpPr>
              <a:cxnSpLocks/>
            </p:cNvCxnSpPr>
            <p:nvPr/>
          </p:nvCxnSpPr>
          <p:spPr>
            <a:xfrm>
              <a:off x="9421299" y="1778234"/>
              <a:ext cx="16529" cy="4849262"/>
            </a:xfrm>
            <a:prstGeom prst="line">
              <a:avLst/>
            </a:prstGeom>
            <a:ln>
              <a:solidFill>
                <a:srgbClr val="FFCD34"/>
              </a:solidFill>
              <a:prstDash val="sysDot"/>
            </a:ln>
          </p:spPr>
          <p:style>
            <a:lnRef idx="3">
              <a:schemeClr val="accent4"/>
            </a:lnRef>
            <a:fillRef idx="0">
              <a:schemeClr val="accent4"/>
            </a:fillRef>
            <a:effectRef idx="2">
              <a:schemeClr val="accent4"/>
            </a:effectRef>
            <a:fontRef idx="minor">
              <a:schemeClr val="tx1"/>
            </a:fontRef>
          </p:style>
        </p:cxnSp>
        <p:sp>
          <p:nvSpPr>
            <p:cNvPr id="60" name="テキスト ボックス 59">
              <a:extLst>
                <a:ext uri="{FF2B5EF4-FFF2-40B4-BE49-F238E27FC236}">
                  <a16:creationId xmlns:a16="http://schemas.microsoft.com/office/drawing/2014/main" id="{B79C014D-23B1-8D56-9652-B63F66167BB3}"/>
                </a:ext>
              </a:extLst>
            </p:cNvPr>
            <p:cNvSpPr txBox="1"/>
            <p:nvPr/>
          </p:nvSpPr>
          <p:spPr>
            <a:xfrm>
              <a:off x="9421298" y="1561571"/>
              <a:ext cx="2770702" cy="307778"/>
            </a:xfrm>
            <a:prstGeom prst="rect">
              <a:avLst/>
            </a:prstGeom>
            <a:noFill/>
          </p:spPr>
          <p:txBody>
            <a:bodyPr wrap="square" rtlCol="0">
              <a:spAutoFit/>
            </a:bodyPr>
            <a:lstStyle/>
            <a:p>
              <a:pPr algn="ctr"/>
              <a:r>
                <a:rPr kumimoji="1" lang="ja-JP" altLang="en-US" sz="1400" dirty="0">
                  <a:solidFill>
                    <a:schemeClr val="tx1">
                      <a:lumMod val="75000"/>
                      <a:lumOff val="25000"/>
                    </a:schemeClr>
                  </a:solidFill>
                </a:rPr>
                <a:t>フィードバック</a:t>
              </a:r>
            </a:p>
          </p:txBody>
        </p:sp>
        <p:cxnSp>
          <p:nvCxnSpPr>
            <p:cNvPr id="61" name="コネクタ: カギ線 60">
              <a:extLst>
                <a:ext uri="{FF2B5EF4-FFF2-40B4-BE49-F238E27FC236}">
                  <a16:creationId xmlns:a16="http://schemas.microsoft.com/office/drawing/2014/main" id="{50741ABD-F621-261B-BD02-D3BF40385CCB}"/>
                </a:ext>
              </a:extLst>
            </p:cNvPr>
            <p:cNvCxnSpPr>
              <a:stCxn id="50" idx="2"/>
              <a:endCxn id="51" idx="1"/>
            </p:cNvCxnSpPr>
            <p:nvPr/>
          </p:nvCxnSpPr>
          <p:spPr>
            <a:xfrm rot="16200000" flipH="1">
              <a:off x="1290336" y="2662483"/>
              <a:ext cx="711828" cy="393794"/>
            </a:xfrm>
            <a:prstGeom prst="bentConnector2">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62" name="コネクタ: カギ線 61">
              <a:extLst>
                <a:ext uri="{FF2B5EF4-FFF2-40B4-BE49-F238E27FC236}">
                  <a16:creationId xmlns:a16="http://schemas.microsoft.com/office/drawing/2014/main" id="{1529B7AE-3D40-D1BC-C5E3-22AB559E404F}"/>
                </a:ext>
              </a:extLst>
            </p:cNvPr>
            <p:cNvCxnSpPr>
              <a:stCxn id="51" idx="0"/>
              <a:endCxn id="52" idx="1"/>
            </p:cNvCxnSpPr>
            <p:nvPr/>
          </p:nvCxnSpPr>
          <p:spPr>
            <a:xfrm rot="5400000" flipH="1" flipV="1">
              <a:off x="2704649" y="2046147"/>
              <a:ext cx="711828" cy="1043298"/>
            </a:xfrm>
            <a:prstGeom prst="bentConnector2">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63" name="コネクタ: カギ線 62">
              <a:extLst>
                <a:ext uri="{FF2B5EF4-FFF2-40B4-BE49-F238E27FC236}">
                  <a16:creationId xmlns:a16="http://schemas.microsoft.com/office/drawing/2014/main" id="{6A89CA4E-A886-8CA0-46BF-B00F72245FE1}"/>
                </a:ext>
              </a:extLst>
            </p:cNvPr>
            <p:cNvCxnSpPr>
              <a:stCxn id="52" idx="3"/>
              <a:endCxn id="53" idx="0"/>
            </p:cNvCxnSpPr>
            <p:nvPr/>
          </p:nvCxnSpPr>
          <p:spPr>
            <a:xfrm>
              <a:off x="4973746" y="2211882"/>
              <a:ext cx="393794" cy="711828"/>
            </a:xfrm>
            <a:prstGeom prst="bentConnector2">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64" name="コネクタ: カギ線 63">
              <a:extLst>
                <a:ext uri="{FF2B5EF4-FFF2-40B4-BE49-F238E27FC236}">
                  <a16:creationId xmlns:a16="http://schemas.microsoft.com/office/drawing/2014/main" id="{0712C734-E17A-924F-AEA4-A1278B958B45}"/>
                </a:ext>
              </a:extLst>
            </p:cNvPr>
            <p:cNvCxnSpPr>
              <a:stCxn id="53" idx="3"/>
              <a:endCxn id="54" idx="0"/>
            </p:cNvCxnSpPr>
            <p:nvPr/>
          </p:nvCxnSpPr>
          <p:spPr>
            <a:xfrm>
              <a:off x="6063307" y="3215294"/>
              <a:ext cx="379962" cy="711828"/>
            </a:xfrm>
            <a:prstGeom prst="bentConnector2">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65" name="コネクタ: カギ線 64">
              <a:extLst>
                <a:ext uri="{FF2B5EF4-FFF2-40B4-BE49-F238E27FC236}">
                  <a16:creationId xmlns:a16="http://schemas.microsoft.com/office/drawing/2014/main" id="{855B7110-E631-69FB-969B-7280435123E4}"/>
                </a:ext>
              </a:extLst>
            </p:cNvPr>
            <p:cNvCxnSpPr>
              <a:stCxn id="54" idx="3"/>
              <a:endCxn id="55" idx="0"/>
            </p:cNvCxnSpPr>
            <p:nvPr/>
          </p:nvCxnSpPr>
          <p:spPr>
            <a:xfrm>
              <a:off x="7139036" y="4218706"/>
              <a:ext cx="390083" cy="1797678"/>
            </a:xfrm>
            <a:prstGeom prst="bentConnector2">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66" name="コネクタ: カギ線 65">
              <a:extLst>
                <a:ext uri="{FF2B5EF4-FFF2-40B4-BE49-F238E27FC236}">
                  <a16:creationId xmlns:a16="http://schemas.microsoft.com/office/drawing/2014/main" id="{58E41FE9-4CB6-EAAA-2AB4-4BB3046E27C9}"/>
                </a:ext>
              </a:extLst>
            </p:cNvPr>
            <p:cNvCxnSpPr>
              <a:stCxn id="55" idx="3"/>
              <a:endCxn id="56" idx="2"/>
            </p:cNvCxnSpPr>
            <p:nvPr/>
          </p:nvCxnSpPr>
          <p:spPr>
            <a:xfrm flipV="1">
              <a:off x="8224886" y="5519477"/>
              <a:ext cx="375492" cy="788491"/>
            </a:xfrm>
            <a:prstGeom prst="bentConnector2">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67" name="コネクタ: カギ線 66">
              <a:extLst>
                <a:ext uri="{FF2B5EF4-FFF2-40B4-BE49-F238E27FC236}">
                  <a16:creationId xmlns:a16="http://schemas.microsoft.com/office/drawing/2014/main" id="{95DC600B-7A31-CC7F-214E-923BE2C60BFF}"/>
                </a:ext>
              </a:extLst>
            </p:cNvPr>
            <p:cNvCxnSpPr>
              <a:stCxn id="56" idx="0"/>
              <a:endCxn id="57" idx="1"/>
            </p:cNvCxnSpPr>
            <p:nvPr/>
          </p:nvCxnSpPr>
          <p:spPr>
            <a:xfrm rot="5400000" flipH="1" flipV="1">
              <a:off x="8486327" y="3817930"/>
              <a:ext cx="1232430" cy="1004329"/>
            </a:xfrm>
            <a:prstGeom prst="bentConnector2">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68" name="コネクタ: カギ線 67">
              <a:extLst>
                <a:ext uri="{FF2B5EF4-FFF2-40B4-BE49-F238E27FC236}">
                  <a16:creationId xmlns:a16="http://schemas.microsoft.com/office/drawing/2014/main" id="{029F25D5-EEA5-A368-27F5-C5EC834A57D8}"/>
                </a:ext>
              </a:extLst>
            </p:cNvPr>
            <p:cNvCxnSpPr>
              <a:stCxn id="57" idx="0"/>
              <a:endCxn id="58" idx="1"/>
            </p:cNvCxnSpPr>
            <p:nvPr/>
          </p:nvCxnSpPr>
          <p:spPr>
            <a:xfrm rot="5400000" flipH="1" flipV="1">
              <a:off x="10116116" y="2320267"/>
              <a:ext cx="761573" cy="392856"/>
            </a:xfrm>
            <a:prstGeom prst="bentConnector2">
              <a:avLst/>
            </a:prstGeom>
            <a:ln>
              <a:tailEnd type="triangle"/>
            </a:ln>
          </p:spPr>
          <p:style>
            <a:lnRef idx="3">
              <a:schemeClr val="accent4"/>
            </a:lnRef>
            <a:fillRef idx="0">
              <a:schemeClr val="accent4"/>
            </a:fillRef>
            <a:effectRef idx="2">
              <a:schemeClr val="accent4"/>
            </a:effectRef>
            <a:fontRef idx="minor">
              <a:schemeClr val="tx1"/>
            </a:fontRef>
          </p:style>
        </p:cxnSp>
      </p:grpSp>
      <p:sp>
        <p:nvSpPr>
          <p:cNvPr id="70" name="テキスト プレースホルダー 1">
            <a:extLst>
              <a:ext uri="{FF2B5EF4-FFF2-40B4-BE49-F238E27FC236}">
                <a16:creationId xmlns:a16="http://schemas.microsoft.com/office/drawing/2014/main" id="{D22D01F0-5599-BA87-4B19-C7FC013A0C72}"/>
              </a:ext>
            </a:extLst>
          </p:cNvPr>
          <p:cNvSpPr txBox="1">
            <a:spLocks/>
          </p:cNvSpPr>
          <p:nvPr/>
        </p:nvSpPr>
        <p:spPr>
          <a:xfrm>
            <a:off x="685927" y="1729498"/>
            <a:ext cx="10534093" cy="568092"/>
          </a:xfrm>
          <a:prstGeom prst="rect">
            <a:avLst/>
          </a:prstGeom>
          <a:solidFill>
            <a:schemeClr val="bg1">
              <a:lumMod val="95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1200" dirty="0"/>
              <a:t>評価期間    　：</a:t>
            </a:r>
            <a:r>
              <a:rPr lang="en-US" altLang="ja-JP" sz="1200" dirty="0" err="1"/>
              <a:t>yyyy</a:t>
            </a:r>
            <a:r>
              <a:rPr lang="en-US" altLang="ja-JP" sz="1200" dirty="0"/>
              <a:t>/mm </a:t>
            </a:r>
            <a:r>
              <a:rPr lang="ja-JP" altLang="en-US" sz="1200" dirty="0"/>
              <a:t>～</a:t>
            </a:r>
            <a:r>
              <a:rPr lang="en-US" altLang="ja-JP" sz="1200" dirty="0"/>
              <a:t> </a:t>
            </a:r>
            <a:r>
              <a:rPr lang="en-US" altLang="ja-JP" sz="1200" dirty="0" err="1"/>
              <a:t>yyyy</a:t>
            </a:r>
            <a:r>
              <a:rPr lang="en-US" altLang="ja-JP" sz="1200" dirty="0"/>
              <a:t>/mm</a:t>
            </a:r>
            <a:endParaRPr lang="ja-JP" altLang="en-US" sz="1200" dirty="0"/>
          </a:p>
          <a:p>
            <a:r>
              <a:rPr lang="ja-JP" altLang="en-US" sz="1200" dirty="0"/>
              <a:t>対象者　    　：正社員、契約社員</a:t>
            </a:r>
          </a:p>
        </p:txBody>
      </p:sp>
    </p:spTree>
    <p:extLst>
      <p:ext uri="{BB962C8B-B14F-4D97-AF65-F5344CB8AC3E}">
        <p14:creationId xmlns:p14="http://schemas.microsoft.com/office/powerpoint/2010/main" val="3036403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0BD4EE5D-A9D5-DFCA-B932-FBD7518C4F86}"/>
              </a:ext>
            </a:extLst>
          </p:cNvPr>
          <p:cNvPicPr>
            <a:picLocks noChangeAspect="1"/>
          </p:cNvPicPr>
          <p:nvPr/>
        </p:nvPicPr>
        <p:blipFill>
          <a:blip r:embed="rId2"/>
          <a:stretch>
            <a:fillRect/>
          </a:stretch>
        </p:blipFill>
        <p:spPr>
          <a:xfrm>
            <a:off x="5655426" y="1960521"/>
            <a:ext cx="6403139" cy="2894112"/>
          </a:xfrm>
          <a:prstGeom prst="rect">
            <a:avLst/>
          </a:prstGeom>
          <a:ln>
            <a:solidFill>
              <a:schemeClr val="bg1">
                <a:lumMod val="85000"/>
              </a:schemeClr>
            </a:solidFill>
          </a:ln>
        </p:spPr>
      </p:pic>
      <p:sp>
        <p:nvSpPr>
          <p:cNvPr id="15" name="Google Shape;156;g125f8f40711_0_119">
            <a:extLst>
              <a:ext uri="{FF2B5EF4-FFF2-40B4-BE49-F238E27FC236}">
                <a16:creationId xmlns:a16="http://schemas.microsoft.com/office/drawing/2014/main" id="{A2C88B18-89BA-4B71-91BF-2ED535E78F69}"/>
              </a:ext>
            </a:extLst>
          </p:cNvPr>
          <p:cNvSpPr txBox="1"/>
          <p:nvPr/>
        </p:nvSpPr>
        <p:spPr>
          <a:xfrm>
            <a:off x="429928" y="1456917"/>
            <a:ext cx="4689703" cy="276959"/>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①</a:t>
            </a:r>
            <a:r>
              <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rPr>
              <a:t>ID</a:t>
            </a:r>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（メールアドレス）とパスワードを入力</a:t>
            </a:r>
            <a:r>
              <a:rPr lang="ja-JP" altLang="en-US" sz="1200">
                <a:solidFill>
                  <a:schemeClr val="tx1">
                    <a:lumMod val="90000"/>
                    <a:lumOff val="10000"/>
                  </a:schemeClr>
                </a:solidFill>
                <a:latin typeface="メイリオ" panose="020B0604030504040204" pitchFamily="50" charset="-128"/>
                <a:ea typeface="メイリオ" panose="020B0604030504040204" pitchFamily="50" charset="-128"/>
              </a:rPr>
              <a:t>し、ログイン</a:t>
            </a:r>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します。</a:t>
            </a:r>
          </a:p>
        </p:txBody>
      </p:sp>
      <p:sp>
        <p:nvSpPr>
          <p:cNvPr id="16" name="Google Shape;157;g125f8f40711_0_119">
            <a:extLst>
              <a:ext uri="{FF2B5EF4-FFF2-40B4-BE49-F238E27FC236}">
                <a16:creationId xmlns:a16="http://schemas.microsoft.com/office/drawing/2014/main" id="{177D8414-A801-4D97-9770-CF5E3DBC6C07}"/>
              </a:ext>
            </a:extLst>
          </p:cNvPr>
          <p:cNvSpPr txBox="1"/>
          <p:nvPr/>
        </p:nvSpPr>
        <p:spPr>
          <a:xfrm>
            <a:off x="5547361" y="1451219"/>
            <a:ext cx="5277497" cy="276959"/>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②スマートレビューのアイコンをクリックします。</a:t>
            </a:r>
            <a:endPar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endParaRPr>
          </a:p>
        </p:txBody>
      </p:sp>
      <p:pic>
        <p:nvPicPr>
          <p:cNvPr id="24" name="Picture 2">
            <a:extLst>
              <a:ext uri="{FF2B5EF4-FFF2-40B4-BE49-F238E27FC236}">
                <a16:creationId xmlns:a16="http://schemas.microsoft.com/office/drawing/2014/main" id="{7E140C41-A0EE-4E76-8720-04F103EAF2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928" y="1876868"/>
            <a:ext cx="4928764" cy="3247257"/>
          </a:xfrm>
          <a:prstGeom prst="rect">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sp>
        <p:nvSpPr>
          <p:cNvPr id="25" name="正方形/長方形 24">
            <a:extLst>
              <a:ext uri="{FF2B5EF4-FFF2-40B4-BE49-F238E27FC236}">
                <a16:creationId xmlns:a16="http://schemas.microsoft.com/office/drawing/2014/main" id="{AE4A2420-A8D7-C025-E37D-944D513139CA}"/>
              </a:ext>
            </a:extLst>
          </p:cNvPr>
          <p:cNvSpPr/>
          <p:nvPr/>
        </p:nvSpPr>
        <p:spPr>
          <a:xfrm>
            <a:off x="5658554" y="3282369"/>
            <a:ext cx="1166193" cy="250415"/>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a:p>
        </p:txBody>
      </p:sp>
      <p:sp>
        <p:nvSpPr>
          <p:cNvPr id="6" name="Google Shape;78;p5">
            <a:extLst>
              <a:ext uri="{FF2B5EF4-FFF2-40B4-BE49-F238E27FC236}">
                <a16:creationId xmlns:a16="http://schemas.microsoft.com/office/drawing/2014/main" id="{B5D318F2-D01E-B19F-F5D8-70F8CF981DFD}"/>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dirty="0">
                <a:solidFill>
                  <a:schemeClr val="tx1">
                    <a:lumMod val="90000"/>
                    <a:lumOff val="10000"/>
                  </a:schemeClr>
                </a:solidFill>
                <a:latin typeface="Meiryo"/>
                <a:ea typeface="Meiryo"/>
                <a:cs typeface="Meiryo"/>
                <a:sym typeface="Meiryo"/>
              </a:rPr>
              <a:t>2</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a:solidFill>
                  <a:schemeClr val="tx1">
                    <a:lumMod val="90000"/>
                    <a:lumOff val="10000"/>
                  </a:schemeClr>
                </a:solidFill>
                <a:latin typeface="Meiryo"/>
                <a:ea typeface="Meiryo"/>
                <a:cs typeface="Meiryo"/>
                <a:sym typeface="Meiryo"/>
              </a:rPr>
              <a:t>評価入力ページまでアクセスする</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7" name="Google Shape;203;g125f8f40711_0_141">
            <a:extLst>
              <a:ext uri="{FF2B5EF4-FFF2-40B4-BE49-F238E27FC236}">
                <a16:creationId xmlns:a16="http://schemas.microsoft.com/office/drawing/2014/main" id="{E4E8D70F-1CF4-A0C7-0632-505BEC664200}"/>
              </a:ext>
            </a:extLst>
          </p:cNvPr>
          <p:cNvSpPr txBox="1"/>
          <p:nvPr/>
        </p:nvSpPr>
        <p:spPr>
          <a:xfrm>
            <a:off x="292317" y="938160"/>
            <a:ext cx="5679351" cy="338514"/>
          </a:xfrm>
          <a:prstGeom prst="rect">
            <a:avLst/>
          </a:prstGeom>
          <a:noFill/>
          <a:ln>
            <a:noFill/>
          </a:ln>
        </p:spPr>
        <p:txBody>
          <a:bodyPr spcFirstLastPara="1" wrap="square" lIns="91425" tIns="45700" rIns="91425" bIns="45700" anchor="t" anchorCtr="0">
            <a:spAutoFit/>
          </a:bodyPr>
          <a:lstStyle/>
          <a:p>
            <a:r>
              <a:rPr lang="en-US" altLang="ja-JP" sz="1600" b="1" dirty="0">
                <a:solidFill>
                  <a:schemeClr val="tx1">
                    <a:lumMod val="90000"/>
                    <a:lumOff val="10000"/>
                  </a:schemeClr>
                </a:solidFill>
                <a:latin typeface="Meiryo"/>
                <a:ea typeface="Meiryo"/>
                <a:cs typeface="Meiryo"/>
                <a:sym typeface="Meiryo"/>
              </a:rPr>
              <a:t>2</a:t>
            </a:r>
            <a:r>
              <a:rPr lang="en-US" altLang="ja-JP" sz="1600" b="1">
                <a:solidFill>
                  <a:schemeClr val="tx1">
                    <a:lumMod val="90000"/>
                    <a:lumOff val="10000"/>
                  </a:schemeClr>
                </a:solidFill>
                <a:latin typeface="Meiryo"/>
                <a:ea typeface="Meiryo"/>
                <a:cs typeface="Meiryo"/>
                <a:sym typeface="Meiryo"/>
              </a:rPr>
              <a:t>-1. </a:t>
            </a:r>
            <a:r>
              <a:rPr lang="ja-JP" altLang="en-US" sz="1600" b="1">
                <a:solidFill>
                  <a:schemeClr val="tx1">
                    <a:lumMod val="90000"/>
                    <a:lumOff val="10000"/>
                  </a:schemeClr>
                </a:solidFill>
                <a:latin typeface="Meiryo"/>
                <a:ea typeface="Meiryo"/>
                <a:cs typeface="Meiryo"/>
                <a:sym typeface="Meiryo"/>
              </a:rPr>
              <a:t>カオナビからログインする</a:t>
            </a:r>
            <a:endParaRPr lang="ja-JP" altLang="en-US" sz="1600" b="1" dirty="0">
              <a:solidFill>
                <a:schemeClr val="tx1">
                  <a:lumMod val="90000"/>
                  <a:lumOff val="10000"/>
                </a:schemeClr>
              </a:solidFill>
              <a:latin typeface="Meiryo"/>
              <a:ea typeface="Meiryo"/>
              <a:cs typeface="Meiryo"/>
              <a:sym typeface="Meiryo"/>
            </a:endParaRPr>
          </a:p>
        </p:txBody>
      </p:sp>
      <p:sp>
        <p:nvSpPr>
          <p:cNvPr id="9" name="四角形: 角を丸くする 8">
            <a:extLst>
              <a:ext uri="{FF2B5EF4-FFF2-40B4-BE49-F238E27FC236}">
                <a16:creationId xmlns:a16="http://schemas.microsoft.com/office/drawing/2014/main" id="{E459A3D2-913C-00FF-FA8B-43CB1D73C4FF}"/>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10" name="Google Shape;76;p5">
            <a:extLst>
              <a:ext uri="{FF2B5EF4-FFF2-40B4-BE49-F238E27FC236}">
                <a16:creationId xmlns:a16="http://schemas.microsoft.com/office/drawing/2014/main" id="{A0EACE4C-7043-42DD-F22A-EF1FBAF849CC}"/>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latin typeface="Meiryo"/>
                <a:ea typeface="Meiryo"/>
                <a:cs typeface="Meiryo"/>
                <a:sym typeface="Meiryo"/>
              </a:rPr>
              <a:t>スマートレビュー／</a:t>
            </a:r>
            <a:r>
              <a:rPr lang="ja-JP" altLang="en-US" sz="1600" b="1">
                <a:solidFill>
                  <a:srgbClr val="000000"/>
                </a:solidFill>
                <a:latin typeface="Meiryo" panose="020B0604030504040204" pitchFamily="50" charset="-128"/>
                <a:ea typeface="Meiryo" panose="020B0604030504040204" pitchFamily="50" charset="-128"/>
                <a:cs typeface="Meiryo"/>
                <a:sym typeface="Meiryo"/>
              </a:rPr>
              <a:t>被</a:t>
            </a:r>
            <a:r>
              <a:rPr lang="ja-JP" altLang="en-US" sz="1600" b="1" dirty="0">
                <a:solidFill>
                  <a:srgbClr val="000000"/>
                </a:solidFill>
                <a:latin typeface="Meiryo" panose="020B0604030504040204" pitchFamily="50" charset="-128"/>
                <a:ea typeface="Meiryo" panose="020B0604030504040204" pitchFamily="50" charset="-128"/>
                <a:cs typeface="Meiryo"/>
                <a:sym typeface="Meiryo"/>
              </a:rPr>
              <a:t>評価者</a:t>
            </a:r>
            <a:r>
              <a:rPr lang="ja-JP" altLang="en-US" sz="1600" b="1" dirty="0">
                <a:solidFill>
                  <a:srgbClr val="000000"/>
                </a:solidFill>
                <a:latin typeface="Meiryo" panose="020B0604030504040204" pitchFamily="50" charset="-128"/>
                <a:ea typeface="Meiryo" panose="020B0604030504040204" pitchFamily="50" charset="-128"/>
              </a:rPr>
              <a:t>（</a:t>
            </a:r>
            <a:r>
              <a:rPr lang="ja-JP" altLang="en-US" sz="1600" b="1">
                <a:solidFill>
                  <a:srgbClr val="000000"/>
                </a:solidFill>
                <a:latin typeface="Meiryo" panose="020B0604030504040204" pitchFamily="50" charset="-128"/>
                <a:ea typeface="Meiryo" panose="020B0604030504040204" pitchFamily="50" charset="-128"/>
              </a:rPr>
              <a:t>対象者）用</a:t>
            </a:r>
            <a:endParaRPr lang="ja-JP" altLang="en-US" sz="1600" b="0" dirty="0">
              <a:effectLst/>
            </a:endParaRPr>
          </a:p>
        </p:txBody>
      </p:sp>
    </p:spTree>
    <p:extLst>
      <p:ext uri="{BB962C8B-B14F-4D97-AF65-F5344CB8AC3E}">
        <p14:creationId xmlns:p14="http://schemas.microsoft.com/office/powerpoint/2010/main" val="1969706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156;g125f8f40711_0_119">
            <a:extLst>
              <a:ext uri="{FF2B5EF4-FFF2-40B4-BE49-F238E27FC236}">
                <a16:creationId xmlns:a16="http://schemas.microsoft.com/office/drawing/2014/main" id="{4477B2E6-232E-4849-BC10-3DBBFC5973E1}"/>
              </a:ext>
            </a:extLst>
          </p:cNvPr>
          <p:cNvSpPr txBox="1"/>
          <p:nvPr/>
        </p:nvSpPr>
        <p:spPr>
          <a:xfrm>
            <a:off x="292317" y="1460616"/>
            <a:ext cx="5277497" cy="276959"/>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③スマートレビューの</a:t>
            </a:r>
            <a:r>
              <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rPr>
              <a:t>TOP</a:t>
            </a:r>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画面を表示します。</a:t>
            </a:r>
          </a:p>
        </p:txBody>
      </p:sp>
      <p:sp>
        <p:nvSpPr>
          <p:cNvPr id="11" name="Google Shape;157;g125f8f40711_0_119">
            <a:extLst>
              <a:ext uri="{FF2B5EF4-FFF2-40B4-BE49-F238E27FC236}">
                <a16:creationId xmlns:a16="http://schemas.microsoft.com/office/drawing/2014/main" id="{A31B0BD6-AEF1-4594-AB71-095BCFF972DD}"/>
              </a:ext>
            </a:extLst>
          </p:cNvPr>
          <p:cNvSpPr txBox="1"/>
          <p:nvPr/>
        </p:nvSpPr>
        <p:spPr>
          <a:xfrm>
            <a:off x="6337382" y="1460615"/>
            <a:ext cx="5277497" cy="276959"/>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④評価イベントのタイトルをクリックしイベントに入ります。</a:t>
            </a:r>
            <a:endPar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endParaRPr>
          </a:p>
        </p:txBody>
      </p:sp>
      <p:pic>
        <p:nvPicPr>
          <p:cNvPr id="25" name="図 24">
            <a:extLst>
              <a:ext uri="{FF2B5EF4-FFF2-40B4-BE49-F238E27FC236}">
                <a16:creationId xmlns:a16="http://schemas.microsoft.com/office/drawing/2014/main" id="{3FD42BA0-1C05-083B-4697-28F8AA3CA8E1}"/>
              </a:ext>
            </a:extLst>
          </p:cNvPr>
          <p:cNvPicPr>
            <a:picLocks noChangeAspect="1"/>
          </p:cNvPicPr>
          <p:nvPr/>
        </p:nvPicPr>
        <p:blipFill>
          <a:blip r:embed="rId2"/>
          <a:stretch>
            <a:fillRect/>
          </a:stretch>
        </p:blipFill>
        <p:spPr>
          <a:xfrm>
            <a:off x="292317" y="1816539"/>
            <a:ext cx="5762037" cy="2518246"/>
          </a:xfrm>
          <a:prstGeom prst="rect">
            <a:avLst/>
          </a:prstGeom>
          <a:ln>
            <a:solidFill>
              <a:schemeClr val="bg1">
                <a:lumMod val="85000"/>
              </a:schemeClr>
            </a:solidFill>
          </a:ln>
        </p:spPr>
      </p:pic>
      <p:pic>
        <p:nvPicPr>
          <p:cNvPr id="26" name="図 25">
            <a:extLst>
              <a:ext uri="{FF2B5EF4-FFF2-40B4-BE49-F238E27FC236}">
                <a16:creationId xmlns:a16="http://schemas.microsoft.com/office/drawing/2014/main" id="{063A0C99-5C7F-DDEB-A269-3D0625C4A0F7}"/>
              </a:ext>
            </a:extLst>
          </p:cNvPr>
          <p:cNvPicPr>
            <a:picLocks noChangeAspect="1"/>
          </p:cNvPicPr>
          <p:nvPr/>
        </p:nvPicPr>
        <p:blipFill>
          <a:blip r:embed="rId2"/>
          <a:stretch>
            <a:fillRect/>
          </a:stretch>
        </p:blipFill>
        <p:spPr>
          <a:xfrm>
            <a:off x="6337382" y="1816539"/>
            <a:ext cx="5762037" cy="2518246"/>
          </a:xfrm>
          <a:prstGeom prst="rect">
            <a:avLst/>
          </a:prstGeom>
          <a:ln>
            <a:solidFill>
              <a:schemeClr val="bg1">
                <a:lumMod val="85000"/>
              </a:schemeClr>
            </a:solidFill>
          </a:ln>
        </p:spPr>
      </p:pic>
      <p:sp>
        <p:nvSpPr>
          <p:cNvPr id="16" name="正方形/長方形 15">
            <a:extLst>
              <a:ext uri="{FF2B5EF4-FFF2-40B4-BE49-F238E27FC236}">
                <a16:creationId xmlns:a16="http://schemas.microsoft.com/office/drawing/2014/main" id="{1BB671C1-A149-4130-9519-CC884A70C92E}"/>
              </a:ext>
            </a:extLst>
          </p:cNvPr>
          <p:cNvSpPr/>
          <p:nvPr/>
        </p:nvSpPr>
        <p:spPr>
          <a:xfrm>
            <a:off x="6374566" y="2468004"/>
            <a:ext cx="1197755" cy="137252"/>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Google Shape;78;p5">
            <a:extLst>
              <a:ext uri="{FF2B5EF4-FFF2-40B4-BE49-F238E27FC236}">
                <a16:creationId xmlns:a16="http://schemas.microsoft.com/office/drawing/2014/main" id="{574657B0-5B2F-4281-4BCC-4038997717E9}"/>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dirty="0">
                <a:solidFill>
                  <a:schemeClr val="tx1">
                    <a:lumMod val="90000"/>
                    <a:lumOff val="10000"/>
                  </a:schemeClr>
                </a:solidFill>
                <a:latin typeface="Meiryo"/>
                <a:ea typeface="Meiryo"/>
                <a:cs typeface="Meiryo"/>
                <a:sym typeface="Meiryo"/>
              </a:rPr>
              <a:t>2</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a:solidFill>
                  <a:schemeClr val="tx1">
                    <a:lumMod val="90000"/>
                    <a:lumOff val="10000"/>
                  </a:schemeClr>
                </a:solidFill>
                <a:latin typeface="Meiryo"/>
                <a:ea typeface="Meiryo"/>
                <a:cs typeface="Meiryo"/>
                <a:sym typeface="Meiryo"/>
              </a:rPr>
              <a:t>評価入力ページまでアクセスする</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12" name="Google Shape;203;g125f8f40711_0_141">
            <a:extLst>
              <a:ext uri="{FF2B5EF4-FFF2-40B4-BE49-F238E27FC236}">
                <a16:creationId xmlns:a16="http://schemas.microsoft.com/office/drawing/2014/main" id="{651EBCEB-172F-84A5-5F1D-953F3986CCEB}"/>
              </a:ext>
            </a:extLst>
          </p:cNvPr>
          <p:cNvSpPr txBox="1"/>
          <p:nvPr/>
        </p:nvSpPr>
        <p:spPr>
          <a:xfrm>
            <a:off x="292317" y="938160"/>
            <a:ext cx="5679351" cy="338514"/>
          </a:xfrm>
          <a:prstGeom prst="rect">
            <a:avLst/>
          </a:prstGeom>
          <a:noFill/>
          <a:ln>
            <a:noFill/>
          </a:ln>
        </p:spPr>
        <p:txBody>
          <a:bodyPr spcFirstLastPara="1" wrap="square" lIns="91425" tIns="45700" rIns="91425" bIns="45700" anchor="t" anchorCtr="0">
            <a:spAutoFit/>
          </a:bodyPr>
          <a:lstStyle/>
          <a:p>
            <a:r>
              <a:rPr lang="en-US" altLang="ja-JP" sz="1600" b="1" dirty="0">
                <a:solidFill>
                  <a:schemeClr val="tx1">
                    <a:lumMod val="90000"/>
                    <a:lumOff val="10000"/>
                  </a:schemeClr>
                </a:solidFill>
                <a:latin typeface="Meiryo"/>
                <a:ea typeface="Meiryo"/>
                <a:cs typeface="Meiryo"/>
                <a:sym typeface="Meiryo"/>
              </a:rPr>
              <a:t>2</a:t>
            </a:r>
            <a:r>
              <a:rPr lang="en-US" altLang="ja-JP" sz="1600" b="1">
                <a:solidFill>
                  <a:schemeClr val="tx1">
                    <a:lumMod val="90000"/>
                    <a:lumOff val="10000"/>
                  </a:schemeClr>
                </a:solidFill>
                <a:latin typeface="Meiryo"/>
                <a:ea typeface="Meiryo"/>
                <a:cs typeface="Meiryo"/>
                <a:sym typeface="Meiryo"/>
              </a:rPr>
              <a:t>-1. </a:t>
            </a:r>
            <a:r>
              <a:rPr lang="ja-JP" altLang="en-US" sz="1600" b="1">
                <a:solidFill>
                  <a:schemeClr val="tx1">
                    <a:lumMod val="90000"/>
                    <a:lumOff val="10000"/>
                  </a:schemeClr>
                </a:solidFill>
                <a:latin typeface="Meiryo"/>
                <a:ea typeface="Meiryo"/>
                <a:cs typeface="Meiryo"/>
                <a:sym typeface="Meiryo"/>
              </a:rPr>
              <a:t>カオナビからログインする</a:t>
            </a:r>
            <a:endParaRPr lang="ja-JP" altLang="en-US" sz="1600" b="1" dirty="0">
              <a:solidFill>
                <a:schemeClr val="tx1">
                  <a:lumMod val="90000"/>
                  <a:lumOff val="10000"/>
                </a:schemeClr>
              </a:solidFill>
              <a:latin typeface="Meiryo"/>
              <a:ea typeface="Meiryo"/>
              <a:cs typeface="Meiryo"/>
              <a:sym typeface="Meiryo"/>
            </a:endParaRPr>
          </a:p>
        </p:txBody>
      </p:sp>
      <p:sp>
        <p:nvSpPr>
          <p:cNvPr id="14" name="四角形: 角を丸くする 13">
            <a:extLst>
              <a:ext uri="{FF2B5EF4-FFF2-40B4-BE49-F238E27FC236}">
                <a16:creationId xmlns:a16="http://schemas.microsoft.com/office/drawing/2014/main" id="{64EFBE6F-0D58-9B8F-6085-D1F76FC0AF71}"/>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15" name="Google Shape;76;p5">
            <a:extLst>
              <a:ext uri="{FF2B5EF4-FFF2-40B4-BE49-F238E27FC236}">
                <a16:creationId xmlns:a16="http://schemas.microsoft.com/office/drawing/2014/main" id="{66022D56-AF7C-B296-A032-D6C55FBB2CCE}"/>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latin typeface="Meiryo"/>
                <a:ea typeface="Meiryo"/>
                <a:cs typeface="Meiryo"/>
                <a:sym typeface="Meiryo"/>
              </a:rPr>
              <a:t>スマートレビュー／</a:t>
            </a:r>
            <a:r>
              <a:rPr lang="ja-JP" altLang="en-US" sz="1600" b="1">
                <a:solidFill>
                  <a:srgbClr val="000000"/>
                </a:solidFill>
                <a:latin typeface="Meiryo" panose="020B0604030504040204" pitchFamily="50" charset="-128"/>
                <a:ea typeface="Meiryo" panose="020B0604030504040204" pitchFamily="50" charset="-128"/>
                <a:cs typeface="Meiryo"/>
                <a:sym typeface="Meiryo"/>
              </a:rPr>
              <a:t>被</a:t>
            </a:r>
            <a:r>
              <a:rPr lang="ja-JP" altLang="en-US" sz="1600" b="1" dirty="0">
                <a:solidFill>
                  <a:srgbClr val="000000"/>
                </a:solidFill>
                <a:latin typeface="Meiryo" panose="020B0604030504040204" pitchFamily="50" charset="-128"/>
                <a:ea typeface="Meiryo" panose="020B0604030504040204" pitchFamily="50" charset="-128"/>
                <a:cs typeface="Meiryo"/>
                <a:sym typeface="Meiryo"/>
              </a:rPr>
              <a:t>評価者</a:t>
            </a:r>
            <a:r>
              <a:rPr lang="ja-JP" altLang="en-US" sz="1600" b="1" dirty="0">
                <a:solidFill>
                  <a:srgbClr val="000000"/>
                </a:solidFill>
                <a:latin typeface="Meiryo" panose="020B0604030504040204" pitchFamily="50" charset="-128"/>
                <a:ea typeface="Meiryo" panose="020B0604030504040204" pitchFamily="50" charset="-128"/>
              </a:rPr>
              <a:t>（</a:t>
            </a:r>
            <a:r>
              <a:rPr lang="ja-JP" altLang="en-US" sz="1600" b="1">
                <a:solidFill>
                  <a:srgbClr val="000000"/>
                </a:solidFill>
                <a:latin typeface="Meiryo" panose="020B0604030504040204" pitchFamily="50" charset="-128"/>
                <a:ea typeface="Meiryo" panose="020B0604030504040204" pitchFamily="50" charset="-128"/>
              </a:rPr>
              <a:t>対象者）用</a:t>
            </a:r>
            <a:endParaRPr lang="ja-JP" altLang="en-US" sz="1600" b="0" dirty="0">
              <a:effectLst/>
            </a:endParaRPr>
          </a:p>
        </p:txBody>
      </p:sp>
    </p:spTree>
    <p:extLst>
      <p:ext uri="{BB962C8B-B14F-4D97-AF65-F5344CB8AC3E}">
        <p14:creationId xmlns:p14="http://schemas.microsoft.com/office/powerpoint/2010/main" val="2426340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A6C3CB5F-7810-B34D-7E0B-29ECE8B55897}"/>
              </a:ext>
            </a:extLst>
          </p:cNvPr>
          <p:cNvPicPr>
            <a:picLocks noChangeAspect="1"/>
          </p:cNvPicPr>
          <p:nvPr/>
        </p:nvPicPr>
        <p:blipFill>
          <a:blip r:embed="rId2"/>
          <a:stretch>
            <a:fillRect/>
          </a:stretch>
        </p:blipFill>
        <p:spPr>
          <a:xfrm>
            <a:off x="495998" y="1909709"/>
            <a:ext cx="5252651" cy="1175151"/>
          </a:xfrm>
          <a:prstGeom prst="rect">
            <a:avLst/>
          </a:prstGeom>
          <a:ln>
            <a:solidFill>
              <a:schemeClr val="bg1">
                <a:lumMod val="85000"/>
              </a:schemeClr>
            </a:solidFill>
          </a:ln>
        </p:spPr>
      </p:pic>
      <p:sp>
        <p:nvSpPr>
          <p:cNvPr id="7" name="Google Shape;156;g125f8f40711_0_119">
            <a:extLst>
              <a:ext uri="{FF2B5EF4-FFF2-40B4-BE49-F238E27FC236}">
                <a16:creationId xmlns:a16="http://schemas.microsoft.com/office/drawing/2014/main" id="{6444B094-4340-4547-B660-E6BFA3830932}"/>
              </a:ext>
            </a:extLst>
          </p:cNvPr>
          <p:cNvSpPr txBox="1"/>
          <p:nvPr/>
        </p:nvSpPr>
        <p:spPr>
          <a:xfrm>
            <a:off x="479464" y="1423649"/>
            <a:ext cx="5277497" cy="276959"/>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⑤左側に表示されているご自身の名前をクリックします。</a:t>
            </a:r>
            <a:endPar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endParaRPr>
          </a:p>
        </p:txBody>
      </p:sp>
      <p:sp>
        <p:nvSpPr>
          <p:cNvPr id="12" name="Google Shape;157;g125f8f40711_0_119">
            <a:extLst>
              <a:ext uri="{FF2B5EF4-FFF2-40B4-BE49-F238E27FC236}">
                <a16:creationId xmlns:a16="http://schemas.microsoft.com/office/drawing/2014/main" id="{3CE179F9-2DD1-4C89-8F42-82F876B1AE1B}"/>
              </a:ext>
            </a:extLst>
          </p:cNvPr>
          <p:cNvSpPr txBox="1"/>
          <p:nvPr/>
        </p:nvSpPr>
        <p:spPr>
          <a:xfrm>
            <a:off x="6042860" y="1420201"/>
            <a:ext cx="5277497" cy="276959"/>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⑥評価入力ページが表示されます。</a:t>
            </a:r>
          </a:p>
        </p:txBody>
      </p:sp>
      <p:pic>
        <p:nvPicPr>
          <p:cNvPr id="13" name="図 12" descr="グラフィカル ユーザー インターフェイス, テキスト, アプリケーション, メール&#10;&#10;自動的に生成された説明">
            <a:extLst>
              <a:ext uri="{FF2B5EF4-FFF2-40B4-BE49-F238E27FC236}">
                <a16:creationId xmlns:a16="http://schemas.microsoft.com/office/drawing/2014/main" id="{6B142AAF-BED3-4442-B895-8097C00D53A2}"/>
              </a:ext>
            </a:extLst>
          </p:cNvPr>
          <p:cNvPicPr>
            <a:picLocks noChangeAspect="1"/>
          </p:cNvPicPr>
          <p:nvPr/>
        </p:nvPicPr>
        <p:blipFill>
          <a:blip r:embed="rId3"/>
          <a:stretch>
            <a:fillRect/>
          </a:stretch>
        </p:blipFill>
        <p:spPr>
          <a:xfrm>
            <a:off x="6096000" y="1818102"/>
            <a:ext cx="5819468" cy="3385665"/>
          </a:xfrm>
          <a:prstGeom prst="rect">
            <a:avLst/>
          </a:prstGeom>
          <a:ln>
            <a:solidFill>
              <a:schemeClr val="bg1">
                <a:lumMod val="85000"/>
              </a:schemeClr>
            </a:solidFill>
          </a:ln>
        </p:spPr>
      </p:pic>
      <p:sp>
        <p:nvSpPr>
          <p:cNvPr id="15" name="正方形/長方形 14">
            <a:extLst>
              <a:ext uri="{FF2B5EF4-FFF2-40B4-BE49-F238E27FC236}">
                <a16:creationId xmlns:a16="http://schemas.microsoft.com/office/drawing/2014/main" id="{E60B0723-1264-40FA-868C-6E31B40D6FA9}"/>
              </a:ext>
            </a:extLst>
          </p:cNvPr>
          <p:cNvSpPr/>
          <p:nvPr/>
        </p:nvSpPr>
        <p:spPr>
          <a:xfrm>
            <a:off x="947652" y="2697701"/>
            <a:ext cx="775961" cy="28081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Google Shape;78;p5">
            <a:extLst>
              <a:ext uri="{FF2B5EF4-FFF2-40B4-BE49-F238E27FC236}">
                <a16:creationId xmlns:a16="http://schemas.microsoft.com/office/drawing/2014/main" id="{F8A1405B-FBDF-55CE-63DE-5FBD06C0FC4B}"/>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dirty="0">
                <a:solidFill>
                  <a:schemeClr val="tx1">
                    <a:lumMod val="90000"/>
                    <a:lumOff val="10000"/>
                  </a:schemeClr>
                </a:solidFill>
                <a:latin typeface="Meiryo"/>
                <a:ea typeface="Meiryo"/>
                <a:cs typeface="Meiryo"/>
                <a:sym typeface="Meiryo"/>
              </a:rPr>
              <a:t>2</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a:solidFill>
                  <a:schemeClr val="tx1">
                    <a:lumMod val="90000"/>
                    <a:lumOff val="10000"/>
                  </a:schemeClr>
                </a:solidFill>
                <a:latin typeface="Meiryo"/>
                <a:ea typeface="Meiryo"/>
                <a:cs typeface="Meiryo"/>
                <a:sym typeface="Meiryo"/>
              </a:rPr>
              <a:t>評価入力ページまでアクセスする</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14" name="Google Shape;203;g125f8f40711_0_141">
            <a:extLst>
              <a:ext uri="{FF2B5EF4-FFF2-40B4-BE49-F238E27FC236}">
                <a16:creationId xmlns:a16="http://schemas.microsoft.com/office/drawing/2014/main" id="{A19A8797-BCB2-7ECE-AD9F-3BFECEAE03D4}"/>
              </a:ext>
            </a:extLst>
          </p:cNvPr>
          <p:cNvSpPr txBox="1"/>
          <p:nvPr/>
        </p:nvSpPr>
        <p:spPr>
          <a:xfrm>
            <a:off x="292317" y="938160"/>
            <a:ext cx="5679351" cy="338514"/>
          </a:xfrm>
          <a:prstGeom prst="rect">
            <a:avLst/>
          </a:prstGeom>
          <a:noFill/>
          <a:ln>
            <a:noFill/>
          </a:ln>
        </p:spPr>
        <p:txBody>
          <a:bodyPr spcFirstLastPara="1" wrap="square" lIns="91425" tIns="45700" rIns="91425" bIns="45700" anchor="t" anchorCtr="0">
            <a:spAutoFit/>
          </a:bodyPr>
          <a:lstStyle/>
          <a:p>
            <a:r>
              <a:rPr lang="en-US" altLang="ja-JP" sz="1600" b="1" dirty="0">
                <a:solidFill>
                  <a:schemeClr val="tx1">
                    <a:lumMod val="90000"/>
                    <a:lumOff val="10000"/>
                  </a:schemeClr>
                </a:solidFill>
                <a:latin typeface="Meiryo"/>
                <a:ea typeface="Meiryo"/>
                <a:cs typeface="Meiryo"/>
                <a:sym typeface="Meiryo"/>
              </a:rPr>
              <a:t>2</a:t>
            </a:r>
            <a:r>
              <a:rPr lang="en-US" altLang="ja-JP" sz="1600" b="1">
                <a:solidFill>
                  <a:schemeClr val="tx1">
                    <a:lumMod val="90000"/>
                    <a:lumOff val="10000"/>
                  </a:schemeClr>
                </a:solidFill>
                <a:latin typeface="Meiryo"/>
                <a:ea typeface="Meiryo"/>
                <a:cs typeface="Meiryo"/>
                <a:sym typeface="Meiryo"/>
              </a:rPr>
              <a:t>-1. </a:t>
            </a:r>
            <a:r>
              <a:rPr lang="ja-JP" altLang="en-US" sz="1600" b="1">
                <a:solidFill>
                  <a:schemeClr val="tx1">
                    <a:lumMod val="90000"/>
                    <a:lumOff val="10000"/>
                  </a:schemeClr>
                </a:solidFill>
                <a:latin typeface="Meiryo"/>
                <a:ea typeface="Meiryo"/>
                <a:cs typeface="Meiryo"/>
                <a:sym typeface="Meiryo"/>
              </a:rPr>
              <a:t>カオナビからログインする</a:t>
            </a:r>
            <a:endParaRPr lang="ja-JP" altLang="en-US" sz="1600" b="1" dirty="0">
              <a:solidFill>
                <a:schemeClr val="tx1">
                  <a:lumMod val="90000"/>
                  <a:lumOff val="10000"/>
                </a:schemeClr>
              </a:solidFill>
              <a:latin typeface="Meiryo"/>
              <a:ea typeface="Meiryo"/>
              <a:cs typeface="Meiryo"/>
              <a:sym typeface="Meiryo"/>
            </a:endParaRPr>
          </a:p>
        </p:txBody>
      </p:sp>
      <p:sp>
        <p:nvSpPr>
          <p:cNvPr id="17" name="四角形: 角を丸くする 16">
            <a:extLst>
              <a:ext uri="{FF2B5EF4-FFF2-40B4-BE49-F238E27FC236}">
                <a16:creationId xmlns:a16="http://schemas.microsoft.com/office/drawing/2014/main" id="{3255F985-990E-90B1-C6AF-2B542CEB18A8}"/>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18" name="Google Shape;76;p5">
            <a:extLst>
              <a:ext uri="{FF2B5EF4-FFF2-40B4-BE49-F238E27FC236}">
                <a16:creationId xmlns:a16="http://schemas.microsoft.com/office/drawing/2014/main" id="{4168A368-3EFE-B070-28D5-ECD9909919EE}"/>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latin typeface="Meiryo"/>
                <a:ea typeface="Meiryo"/>
                <a:cs typeface="Meiryo"/>
                <a:sym typeface="Meiryo"/>
              </a:rPr>
              <a:t>スマートレビュー／</a:t>
            </a:r>
            <a:r>
              <a:rPr lang="ja-JP" altLang="en-US" sz="1600" b="1">
                <a:solidFill>
                  <a:srgbClr val="000000"/>
                </a:solidFill>
                <a:latin typeface="Meiryo" panose="020B0604030504040204" pitchFamily="50" charset="-128"/>
                <a:ea typeface="Meiryo" panose="020B0604030504040204" pitchFamily="50" charset="-128"/>
                <a:cs typeface="Meiryo"/>
                <a:sym typeface="Meiryo"/>
              </a:rPr>
              <a:t>被</a:t>
            </a:r>
            <a:r>
              <a:rPr lang="ja-JP" altLang="en-US" sz="1600" b="1" dirty="0">
                <a:solidFill>
                  <a:srgbClr val="000000"/>
                </a:solidFill>
                <a:latin typeface="Meiryo" panose="020B0604030504040204" pitchFamily="50" charset="-128"/>
                <a:ea typeface="Meiryo" panose="020B0604030504040204" pitchFamily="50" charset="-128"/>
                <a:cs typeface="Meiryo"/>
                <a:sym typeface="Meiryo"/>
              </a:rPr>
              <a:t>評価者</a:t>
            </a:r>
            <a:r>
              <a:rPr lang="ja-JP" altLang="en-US" sz="1600" b="1" dirty="0">
                <a:solidFill>
                  <a:srgbClr val="000000"/>
                </a:solidFill>
                <a:latin typeface="Meiryo" panose="020B0604030504040204" pitchFamily="50" charset="-128"/>
                <a:ea typeface="Meiryo" panose="020B0604030504040204" pitchFamily="50" charset="-128"/>
              </a:rPr>
              <a:t>（</a:t>
            </a:r>
            <a:r>
              <a:rPr lang="ja-JP" altLang="en-US" sz="1600" b="1">
                <a:solidFill>
                  <a:srgbClr val="000000"/>
                </a:solidFill>
                <a:latin typeface="Meiryo" panose="020B0604030504040204" pitchFamily="50" charset="-128"/>
                <a:ea typeface="Meiryo" panose="020B0604030504040204" pitchFamily="50" charset="-128"/>
              </a:rPr>
              <a:t>対象者）用</a:t>
            </a:r>
            <a:endParaRPr lang="ja-JP" altLang="en-US" sz="1600" b="0" dirty="0">
              <a:effectLst/>
            </a:endParaRPr>
          </a:p>
        </p:txBody>
      </p:sp>
    </p:spTree>
    <p:extLst>
      <p:ext uri="{BB962C8B-B14F-4D97-AF65-F5344CB8AC3E}">
        <p14:creationId xmlns:p14="http://schemas.microsoft.com/office/powerpoint/2010/main" val="3143342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グループ化 9">
            <a:extLst>
              <a:ext uri="{FF2B5EF4-FFF2-40B4-BE49-F238E27FC236}">
                <a16:creationId xmlns:a16="http://schemas.microsoft.com/office/drawing/2014/main" id="{8597BB98-82EF-4A6C-BAB7-6CA2D465F703}"/>
              </a:ext>
            </a:extLst>
          </p:cNvPr>
          <p:cNvGrpSpPr/>
          <p:nvPr/>
        </p:nvGrpSpPr>
        <p:grpSpPr>
          <a:xfrm>
            <a:off x="352070" y="1973795"/>
            <a:ext cx="5559843" cy="1369002"/>
            <a:chOff x="1104900" y="2438400"/>
            <a:chExt cx="9267826" cy="2282020"/>
          </a:xfrm>
        </p:grpSpPr>
        <p:pic>
          <p:nvPicPr>
            <p:cNvPr id="17" name="図 16" descr="スクリーンショット が含まれている画像&#10;&#10;自動的に生成された説明">
              <a:extLst>
                <a:ext uri="{FF2B5EF4-FFF2-40B4-BE49-F238E27FC236}">
                  <a16:creationId xmlns:a16="http://schemas.microsoft.com/office/drawing/2014/main" id="{7CD423E1-11D1-4165-BB52-E862FAA06A4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104900" y="2438400"/>
              <a:ext cx="9267826" cy="2282020"/>
            </a:xfrm>
            <a:prstGeom prst="rect">
              <a:avLst/>
            </a:prstGeom>
            <a:ln w="12700">
              <a:solidFill>
                <a:schemeClr val="bg1">
                  <a:lumMod val="85000"/>
                </a:schemeClr>
              </a:solidFill>
            </a:ln>
          </p:spPr>
        </p:pic>
        <p:sp>
          <p:nvSpPr>
            <p:cNvPr id="18" name="正方形/長方形 17">
              <a:extLst>
                <a:ext uri="{FF2B5EF4-FFF2-40B4-BE49-F238E27FC236}">
                  <a16:creationId xmlns:a16="http://schemas.microsoft.com/office/drawing/2014/main" id="{E98EB7BE-23E8-4A82-B6CF-5A8975084F9F}"/>
                </a:ext>
              </a:extLst>
            </p:cNvPr>
            <p:cNvSpPr/>
            <p:nvPr/>
          </p:nvSpPr>
          <p:spPr>
            <a:xfrm>
              <a:off x="1578617" y="3502772"/>
              <a:ext cx="8463955" cy="542269"/>
            </a:xfrm>
            <a:prstGeom prst="rect">
              <a:avLst/>
            </a:prstGeom>
            <a:no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1" name="Google Shape;156;g125f8f40711_0_119">
            <a:extLst>
              <a:ext uri="{FF2B5EF4-FFF2-40B4-BE49-F238E27FC236}">
                <a16:creationId xmlns:a16="http://schemas.microsoft.com/office/drawing/2014/main" id="{755B4540-BAB3-407A-A3C9-5161FF10CD78}"/>
              </a:ext>
            </a:extLst>
          </p:cNvPr>
          <p:cNvSpPr txBox="1"/>
          <p:nvPr/>
        </p:nvSpPr>
        <p:spPr>
          <a:xfrm>
            <a:off x="292317" y="1450615"/>
            <a:ext cx="5277497" cy="276959"/>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①通知メールに記載された</a:t>
            </a:r>
            <a:r>
              <a:rPr lang="en-US" altLang="ja-JP" sz="1200" dirty="0">
                <a:solidFill>
                  <a:schemeClr val="tx1">
                    <a:lumMod val="90000"/>
                    <a:lumOff val="10000"/>
                  </a:schemeClr>
                </a:solidFill>
                <a:latin typeface="メイリオ" panose="020B0604030504040204" pitchFamily="50" charset="-128"/>
                <a:ea typeface="メイリオ" panose="020B0604030504040204" pitchFamily="50" charset="-128"/>
              </a:rPr>
              <a:t>URL</a:t>
            </a:r>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をクリックします。</a:t>
            </a:r>
          </a:p>
        </p:txBody>
      </p:sp>
      <p:sp>
        <p:nvSpPr>
          <p:cNvPr id="22" name="Google Shape;157;g125f8f40711_0_119">
            <a:extLst>
              <a:ext uri="{FF2B5EF4-FFF2-40B4-BE49-F238E27FC236}">
                <a16:creationId xmlns:a16="http://schemas.microsoft.com/office/drawing/2014/main" id="{2D7A5325-7946-49BF-926F-03DCD4FFFFDA}"/>
              </a:ext>
            </a:extLst>
          </p:cNvPr>
          <p:cNvSpPr txBox="1"/>
          <p:nvPr/>
        </p:nvSpPr>
        <p:spPr>
          <a:xfrm>
            <a:off x="6167550" y="1450615"/>
            <a:ext cx="5277497" cy="461624"/>
          </a:xfrm>
          <a:prstGeom prst="rect">
            <a:avLst/>
          </a:prstGeom>
          <a:noFill/>
          <a:ln>
            <a:noFill/>
          </a:ln>
        </p:spPr>
        <p:txBody>
          <a:bodyPr spcFirstLastPara="1" wrap="square" lIns="91425" tIns="45700" rIns="91425" bIns="45700" anchor="t" anchorCtr="0">
            <a:spAutoFit/>
          </a:bodyPr>
          <a:lstStyle/>
          <a:p>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②</a:t>
            </a:r>
            <a:r>
              <a:rPr lang="ja-JP" altLang="en-US" sz="1200">
                <a:solidFill>
                  <a:schemeClr val="tx1">
                    <a:lumMod val="90000"/>
                    <a:lumOff val="10000"/>
                  </a:schemeClr>
                </a:solidFill>
                <a:latin typeface="メイリオ" panose="020B0604030504040204" pitchFamily="50" charset="-128"/>
                <a:ea typeface="メイリオ" panose="020B0604030504040204" pitchFamily="50" charset="-128"/>
              </a:rPr>
              <a:t>カオナビトップ画面へ遷移するため、ログイン</a:t>
            </a:r>
            <a:r>
              <a:rPr lang="en-US" altLang="ja-JP" sz="1200">
                <a:solidFill>
                  <a:schemeClr val="tx1">
                    <a:lumMod val="90000"/>
                    <a:lumOff val="10000"/>
                  </a:schemeClr>
                </a:solidFill>
                <a:latin typeface="メイリオ" panose="020B0604030504040204" pitchFamily="50" charset="-128"/>
                <a:ea typeface="メイリオ" panose="020B0604030504040204" pitchFamily="50" charset="-128"/>
              </a:rPr>
              <a:t>ID</a:t>
            </a:r>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（メールアドレス</a:t>
            </a:r>
            <a:r>
              <a:rPr lang="ja-JP" altLang="en-US" sz="1200">
                <a:solidFill>
                  <a:schemeClr val="tx1">
                    <a:lumMod val="90000"/>
                    <a:lumOff val="10000"/>
                  </a:schemeClr>
                </a:solidFill>
                <a:latin typeface="メイリオ" panose="020B0604030504040204" pitchFamily="50" charset="-128"/>
                <a:ea typeface="メイリオ" panose="020B0604030504040204" pitchFamily="50" charset="-128"/>
              </a:rPr>
              <a:t>）と</a:t>
            </a:r>
            <a:br>
              <a:rPr lang="en-US" altLang="ja-JP" sz="1200">
                <a:solidFill>
                  <a:schemeClr val="tx1">
                    <a:lumMod val="90000"/>
                    <a:lumOff val="10000"/>
                  </a:schemeClr>
                </a:solidFill>
                <a:latin typeface="メイリオ" panose="020B0604030504040204" pitchFamily="50" charset="-128"/>
                <a:ea typeface="メイリオ" panose="020B0604030504040204" pitchFamily="50" charset="-128"/>
              </a:rPr>
            </a:br>
            <a:r>
              <a:rPr lang="ja-JP" altLang="en-US" sz="1200">
                <a:solidFill>
                  <a:schemeClr val="tx1">
                    <a:lumMod val="90000"/>
                    <a:lumOff val="10000"/>
                  </a:schemeClr>
                </a:solidFill>
                <a:latin typeface="メイリオ" panose="020B0604030504040204" pitchFamily="50" charset="-128"/>
                <a:ea typeface="メイリオ" panose="020B0604030504040204" pitchFamily="50" charset="-128"/>
              </a:rPr>
              <a:t>　パスワード</a:t>
            </a:r>
            <a:r>
              <a:rPr lang="ja-JP" altLang="en-US" sz="1200" dirty="0">
                <a:solidFill>
                  <a:schemeClr val="tx1">
                    <a:lumMod val="90000"/>
                    <a:lumOff val="10000"/>
                  </a:schemeClr>
                </a:solidFill>
                <a:latin typeface="メイリオ" panose="020B0604030504040204" pitchFamily="50" charset="-128"/>
                <a:ea typeface="メイリオ" panose="020B0604030504040204" pitchFamily="50" charset="-128"/>
              </a:rPr>
              <a:t>を入力し、ログインします。</a:t>
            </a:r>
          </a:p>
        </p:txBody>
      </p:sp>
      <p:pic>
        <p:nvPicPr>
          <p:cNvPr id="23" name="Picture 2">
            <a:extLst>
              <a:ext uri="{FF2B5EF4-FFF2-40B4-BE49-F238E27FC236}">
                <a16:creationId xmlns:a16="http://schemas.microsoft.com/office/drawing/2014/main" id="{92B12B06-ABD4-4B80-B9CB-110EE2D1FD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0089" y="1973031"/>
            <a:ext cx="5277497" cy="3477014"/>
          </a:xfrm>
          <a:prstGeom prst="rect">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sp>
        <p:nvSpPr>
          <p:cNvPr id="4" name="Google Shape;78;p5">
            <a:extLst>
              <a:ext uri="{FF2B5EF4-FFF2-40B4-BE49-F238E27FC236}">
                <a16:creationId xmlns:a16="http://schemas.microsoft.com/office/drawing/2014/main" id="{0593E223-A7AE-94D0-3C76-B5B025FAD80A}"/>
              </a:ext>
            </a:extLst>
          </p:cNvPr>
          <p:cNvSpPr txBox="1"/>
          <p:nvPr/>
        </p:nvSpPr>
        <p:spPr>
          <a:xfrm>
            <a:off x="447464" y="498799"/>
            <a:ext cx="44154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400" b="1" dirty="0">
                <a:solidFill>
                  <a:schemeClr val="tx1">
                    <a:lumMod val="90000"/>
                    <a:lumOff val="10000"/>
                  </a:schemeClr>
                </a:solidFill>
                <a:latin typeface="Meiryo"/>
                <a:ea typeface="Meiryo"/>
                <a:cs typeface="Meiryo"/>
                <a:sym typeface="Meiryo"/>
              </a:rPr>
              <a:t>2</a:t>
            </a:r>
            <a:r>
              <a:rPr lang="en-US" sz="1400" b="1" i="0" u="none" strike="noStrike" cap="none">
                <a:solidFill>
                  <a:schemeClr val="tx1">
                    <a:lumMod val="90000"/>
                    <a:lumOff val="10000"/>
                  </a:schemeClr>
                </a:solidFill>
                <a:latin typeface="Meiryo"/>
                <a:ea typeface="Meiryo"/>
                <a:cs typeface="Meiryo"/>
                <a:sym typeface="Meiryo"/>
              </a:rPr>
              <a:t>. </a:t>
            </a:r>
            <a:r>
              <a:rPr lang="ja-JP" altLang="en-US" sz="1400" b="1">
                <a:solidFill>
                  <a:schemeClr val="tx1">
                    <a:lumMod val="90000"/>
                    <a:lumOff val="10000"/>
                  </a:schemeClr>
                </a:solidFill>
                <a:latin typeface="Meiryo"/>
                <a:ea typeface="Meiryo"/>
                <a:cs typeface="Meiryo"/>
                <a:sym typeface="Meiryo"/>
              </a:rPr>
              <a:t>評価入力ページまでアクセスする</a:t>
            </a:r>
            <a:endParaRPr sz="1400" b="1" i="0" u="none" strike="noStrike" cap="none" dirty="0">
              <a:solidFill>
                <a:schemeClr val="tx1">
                  <a:lumMod val="90000"/>
                  <a:lumOff val="10000"/>
                </a:schemeClr>
              </a:solidFill>
              <a:latin typeface="Meiryo"/>
              <a:ea typeface="Meiryo"/>
              <a:cs typeface="Meiryo"/>
              <a:sym typeface="Meiryo"/>
            </a:endParaRPr>
          </a:p>
        </p:txBody>
      </p:sp>
      <p:sp>
        <p:nvSpPr>
          <p:cNvPr id="5" name="Google Shape;203;g125f8f40711_0_141">
            <a:extLst>
              <a:ext uri="{FF2B5EF4-FFF2-40B4-BE49-F238E27FC236}">
                <a16:creationId xmlns:a16="http://schemas.microsoft.com/office/drawing/2014/main" id="{A5671469-F14D-CF87-1597-2B6C90C0A1A3}"/>
              </a:ext>
            </a:extLst>
          </p:cNvPr>
          <p:cNvSpPr txBox="1"/>
          <p:nvPr/>
        </p:nvSpPr>
        <p:spPr>
          <a:xfrm>
            <a:off x="292317" y="938160"/>
            <a:ext cx="5679351" cy="338514"/>
          </a:xfrm>
          <a:prstGeom prst="rect">
            <a:avLst/>
          </a:prstGeom>
          <a:noFill/>
          <a:ln>
            <a:noFill/>
          </a:ln>
        </p:spPr>
        <p:txBody>
          <a:bodyPr spcFirstLastPara="1" wrap="square" lIns="91425" tIns="45700" rIns="91425" bIns="45700" anchor="t" anchorCtr="0">
            <a:spAutoFit/>
          </a:bodyPr>
          <a:lstStyle/>
          <a:p>
            <a:r>
              <a:rPr lang="en-US" altLang="ja-JP" sz="1600" b="1">
                <a:solidFill>
                  <a:schemeClr val="tx1">
                    <a:lumMod val="90000"/>
                    <a:lumOff val="10000"/>
                  </a:schemeClr>
                </a:solidFill>
                <a:latin typeface="Meiryo"/>
                <a:ea typeface="Meiryo"/>
                <a:cs typeface="Meiryo"/>
                <a:sym typeface="Meiryo"/>
              </a:rPr>
              <a:t>2-2. </a:t>
            </a:r>
            <a:r>
              <a:rPr lang="ja-JP" altLang="en-US" sz="1600" b="1">
                <a:solidFill>
                  <a:schemeClr val="tx1">
                    <a:lumMod val="90000"/>
                    <a:lumOff val="10000"/>
                  </a:schemeClr>
                </a:solidFill>
                <a:latin typeface="Meiryo"/>
                <a:ea typeface="Meiryo"/>
                <a:cs typeface="Meiryo"/>
                <a:sym typeface="Meiryo"/>
              </a:rPr>
              <a:t>通知メールからアクセスする</a:t>
            </a:r>
            <a:endParaRPr lang="ja-JP" altLang="en-US" sz="1600" b="1" dirty="0">
              <a:solidFill>
                <a:schemeClr val="tx1">
                  <a:lumMod val="90000"/>
                  <a:lumOff val="10000"/>
                </a:schemeClr>
              </a:solidFill>
              <a:latin typeface="Meiryo"/>
              <a:ea typeface="Meiryo"/>
              <a:cs typeface="Meiryo"/>
              <a:sym typeface="Meiryo"/>
            </a:endParaRPr>
          </a:p>
        </p:txBody>
      </p:sp>
      <p:sp>
        <p:nvSpPr>
          <p:cNvPr id="7" name="四角形: 角を丸くする 6">
            <a:extLst>
              <a:ext uri="{FF2B5EF4-FFF2-40B4-BE49-F238E27FC236}">
                <a16:creationId xmlns:a16="http://schemas.microsoft.com/office/drawing/2014/main" id="{D37C797F-23ED-E135-C8A6-2D2A7EF8A6EA}"/>
              </a:ext>
            </a:extLst>
          </p:cNvPr>
          <p:cNvSpPr/>
          <p:nvPr/>
        </p:nvSpPr>
        <p:spPr>
          <a:xfrm>
            <a:off x="9202189" y="241870"/>
            <a:ext cx="2169622" cy="40111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a:solidFill>
                  <a:schemeClr val="tx1">
                    <a:lumMod val="90000"/>
                    <a:lumOff val="10000"/>
                  </a:schemeClr>
                </a:solidFill>
                <a:latin typeface="メイリオ" panose="020B0604030504040204" pitchFamily="50" charset="-128"/>
                <a:ea typeface="メイリオ" panose="020B0604030504040204" pitchFamily="50" charset="-128"/>
              </a:rPr>
              <a:t>ユーザーアカウント</a:t>
            </a:r>
            <a:r>
              <a:rPr kumimoji="1" lang="ja-JP" altLang="en-US" sz="1400" b="1">
                <a:solidFill>
                  <a:srgbClr val="FF0000"/>
                </a:solidFill>
                <a:latin typeface="メイリオ" panose="020B0604030504040204" pitchFamily="50" charset="-128"/>
                <a:ea typeface="メイリオ" panose="020B0604030504040204" pitchFamily="50" charset="-128"/>
              </a:rPr>
              <a:t>有</a:t>
            </a:r>
          </a:p>
        </p:txBody>
      </p:sp>
      <p:sp>
        <p:nvSpPr>
          <p:cNvPr id="8" name="Google Shape;76;p5">
            <a:extLst>
              <a:ext uri="{FF2B5EF4-FFF2-40B4-BE49-F238E27FC236}">
                <a16:creationId xmlns:a16="http://schemas.microsoft.com/office/drawing/2014/main" id="{67D9C588-9C96-B37A-3DE9-DFF70DA1CEB5}"/>
              </a:ext>
            </a:extLst>
          </p:cNvPr>
          <p:cNvSpPr txBox="1"/>
          <p:nvPr/>
        </p:nvSpPr>
        <p:spPr>
          <a:xfrm>
            <a:off x="292317" y="200673"/>
            <a:ext cx="8219916" cy="318668"/>
          </a:xfrm>
          <a:prstGeom prst="rect">
            <a:avLst/>
          </a:prstGeom>
          <a:noFill/>
          <a:ln>
            <a:noFill/>
          </a:ln>
        </p:spPr>
        <p:txBody>
          <a:bodyPr spcFirstLastPara="1" wrap="square" lIns="91425" tIns="45700" rIns="91425" bIns="45700" anchor="t" anchorCtr="0">
            <a:noAutofit/>
          </a:bodyPr>
          <a:lstStyle/>
          <a:p>
            <a:pPr>
              <a:buClr>
                <a:srgbClr val="000000"/>
              </a:buClr>
              <a:buSzPts val="3400"/>
            </a:pPr>
            <a:r>
              <a:rPr lang="ja-JP" altLang="en-US" sz="1600" b="1">
                <a:latin typeface="Meiryo"/>
                <a:ea typeface="Meiryo"/>
                <a:cs typeface="Meiryo"/>
                <a:sym typeface="Meiryo"/>
              </a:rPr>
              <a:t>スマートレビュー／</a:t>
            </a:r>
            <a:r>
              <a:rPr lang="ja-JP" altLang="en-US" sz="1600" b="1">
                <a:solidFill>
                  <a:srgbClr val="000000"/>
                </a:solidFill>
                <a:latin typeface="Meiryo" panose="020B0604030504040204" pitchFamily="50" charset="-128"/>
                <a:ea typeface="Meiryo" panose="020B0604030504040204" pitchFamily="50" charset="-128"/>
                <a:cs typeface="Meiryo"/>
                <a:sym typeface="Meiryo"/>
              </a:rPr>
              <a:t>被</a:t>
            </a:r>
            <a:r>
              <a:rPr lang="ja-JP" altLang="en-US" sz="1600" b="1" dirty="0">
                <a:solidFill>
                  <a:srgbClr val="000000"/>
                </a:solidFill>
                <a:latin typeface="Meiryo" panose="020B0604030504040204" pitchFamily="50" charset="-128"/>
                <a:ea typeface="Meiryo" panose="020B0604030504040204" pitchFamily="50" charset="-128"/>
                <a:cs typeface="Meiryo"/>
                <a:sym typeface="Meiryo"/>
              </a:rPr>
              <a:t>評価者</a:t>
            </a:r>
            <a:r>
              <a:rPr lang="ja-JP" altLang="en-US" sz="1600" b="1" dirty="0">
                <a:solidFill>
                  <a:srgbClr val="000000"/>
                </a:solidFill>
                <a:latin typeface="Meiryo" panose="020B0604030504040204" pitchFamily="50" charset="-128"/>
                <a:ea typeface="Meiryo" panose="020B0604030504040204" pitchFamily="50" charset="-128"/>
              </a:rPr>
              <a:t>（</a:t>
            </a:r>
            <a:r>
              <a:rPr lang="ja-JP" altLang="en-US" sz="1600" b="1">
                <a:solidFill>
                  <a:srgbClr val="000000"/>
                </a:solidFill>
                <a:latin typeface="Meiryo" panose="020B0604030504040204" pitchFamily="50" charset="-128"/>
                <a:ea typeface="Meiryo" panose="020B0604030504040204" pitchFamily="50" charset="-128"/>
              </a:rPr>
              <a:t>対象者）用</a:t>
            </a:r>
            <a:endParaRPr lang="ja-JP" altLang="en-US" sz="1600" b="0" dirty="0">
              <a:effectLst/>
            </a:endParaRPr>
          </a:p>
        </p:txBody>
      </p:sp>
    </p:spTree>
    <p:extLst>
      <p:ext uri="{BB962C8B-B14F-4D97-AF65-F5344CB8AC3E}">
        <p14:creationId xmlns:p14="http://schemas.microsoft.com/office/powerpoint/2010/main" val="2708694896"/>
      </p:ext>
    </p:extLst>
  </p:cSld>
  <p:clrMapOvr>
    <a:masterClrMapping/>
  </p:clrMapOvr>
</p:sld>
</file>

<file path=ppt/theme/theme1.xml><?xml version="1.0" encoding="utf-8"?>
<a:theme xmlns:a="http://schemas.openxmlformats.org/drawingml/2006/main" name="Office テーマ">
  <a:themeElements>
    <a:clrScheme name="kaonavi">
      <a:dk1>
        <a:srgbClr val="202226"/>
      </a:dk1>
      <a:lt1>
        <a:srgbClr val="FFFFFF"/>
      </a:lt1>
      <a:dk2>
        <a:srgbClr val="263E6B"/>
      </a:dk2>
      <a:lt2>
        <a:srgbClr val="FBF8EE"/>
      </a:lt2>
      <a:accent1>
        <a:srgbClr val="447FE0"/>
      </a:accent1>
      <a:accent2>
        <a:srgbClr val="FFDA1B"/>
      </a:accent2>
      <a:accent3>
        <a:srgbClr val="737378"/>
      </a:accent3>
      <a:accent4>
        <a:srgbClr val="ACADB0"/>
      </a:accent4>
      <a:accent5>
        <a:srgbClr val="FF8332"/>
      </a:accent5>
      <a:accent6>
        <a:srgbClr val="D64C3A"/>
      </a:accent6>
      <a:hlink>
        <a:srgbClr val="1A7CAD"/>
      </a:hlink>
      <a:folHlink>
        <a:srgbClr val="1A7CAD"/>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824</TotalTime>
  <Words>1316</Words>
  <Application>Microsoft Office PowerPoint</Application>
  <PresentationFormat>ワイド画面</PresentationFormat>
  <Paragraphs>166</Paragraphs>
  <Slides>16</Slides>
  <Notes>1</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16</vt:i4>
      </vt:variant>
    </vt:vector>
  </HeadingPairs>
  <TitlesOfParts>
    <vt:vector size="26" baseType="lpstr">
      <vt:lpstr>Meiryo UI</vt:lpstr>
      <vt:lpstr>Noto Sans CJK JP</vt:lpstr>
      <vt:lpstr>メイリオ</vt:lpstr>
      <vt:lpstr>メイリオ</vt:lpstr>
      <vt:lpstr>游ゴシック</vt:lpstr>
      <vt:lpstr>游ゴシック Light</vt:lpstr>
      <vt:lpstr>Arial</vt:lpstr>
      <vt:lpstr>Trebuchet MS</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yurie.oka</dc:creator>
  <cp:lastModifiedBy>星野千晶</cp:lastModifiedBy>
  <cp:revision>63</cp:revision>
  <dcterms:created xsi:type="dcterms:W3CDTF">2021-11-29T06:38:26Z</dcterms:created>
  <dcterms:modified xsi:type="dcterms:W3CDTF">2025-04-07T11:19:23Z</dcterms:modified>
</cp:coreProperties>
</file>