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1"/>
  </p:notesMasterIdLst>
  <p:sldIdLst>
    <p:sldId id="385" r:id="rId2"/>
    <p:sldId id="257" r:id="rId3"/>
    <p:sldId id="263" r:id="rId4"/>
    <p:sldId id="265" r:id="rId5"/>
    <p:sldId id="266" r:id="rId6"/>
    <p:sldId id="268" r:id="rId7"/>
    <p:sldId id="269" r:id="rId8"/>
    <p:sldId id="271" r:id="rId9"/>
    <p:sldId id="272" r:id="rId10"/>
    <p:sldId id="274" r:id="rId11"/>
    <p:sldId id="275" r:id="rId12"/>
    <p:sldId id="278" r:id="rId13"/>
    <p:sldId id="279" r:id="rId14"/>
    <p:sldId id="281" r:id="rId15"/>
    <p:sldId id="284" r:id="rId16"/>
    <p:sldId id="283" r:id="rId17"/>
    <p:sldId id="285" r:id="rId18"/>
    <p:sldId id="288" r:id="rId19"/>
    <p:sldId id="290" r:id="rId20"/>
    <p:sldId id="291" r:id="rId21"/>
    <p:sldId id="293" r:id="rId22"/>
    <p:sldId id="295" r:id="rId23"/>
    <p:sldId id="297" r:id="rId24"/>
    <p:sldId id="300" r:id="rId25"/>
    <p:sldId id="302" r:id="rId26"/>
    <p:sldId id="303" r:id="rId27"/>
    <p:sldId id="304" r:id="rId28"/>
    <p:sldId id="305" r:id="rId29"/>
    <p:sldId id="308" r:id="rId30"/>
    <p:sldId id="311" r:id="rId31"/>
    <p:sldId id="312" r:id="rId32"/>
    <p:sldId id="314" r:id="rId33"/>
    <p:sldId id="315" r:id="rId34"/>
    <p:sldId id="317" r:id="rId35"/>
    <p:sldId id="318" r:id="rId36"/>
    <p:sldId id="319" r:id="rId37"/>
    <p:sldId id="323" r:id="rId38"/>
    <p:sldId id="324" r:id="rId39"/>
    <p:sldId id="325" r:id="rId40"/>
    <p:sldId id="327" r:id="rId41"/>
    <p:sldId id="328" r:id="rId42"/>
    <p:sldId id="330" r:id="rId43"/>
    <p:sldId id="332" r:id="rId44"/>
    <p:sldId id="335" r:id="rId45"/>
    <p:sldId id="338" r:id="rId46"/>
    <p:sldId id="339" r:id="rId47"/>
    <p:sldId id="342" r:id="rId48"/>
    <p:sldId id="343" r:id="rId49"/>
    <p:sldId id="344" r:id="rId50"/>
    <p:sldId id="348" r:id="rId51"/>
    <p:sldId id="347" r:id="rId52"/>
    <p:sldId id="349" r:id="rId53"/>
    <p:sldId id="351" r:id="rId54"/>
    <p:sldId id="352" r:id="rId55"/>
    <p:sldId id="354" r:id="rId56"/>
    <p:sldId id="356" r:id="rId57"/>
    <p:sldId id="357" r:id="rId58"/>
    <p:sldId id="359" r:id="rId59"/>
    <p:sldId id="362" r:id="rId60"/>
    <p:sldId id="363" r:id="rId61"/>
    <p:sldId id="365" r:id="rId62"/>
    <p:sldId id="368" r:id="rId63"/>
    <p:sldId id="369" r:id="rId64"/>
    <p:sldId id="370" r:id="rId65"/>
    <p:sldId id="372" r:id="rId66"/>
    <p:sldId id="374" r:id="rId67"/>
    <p:sldId id="378" r:id="rId68"/>
    <p:sldId id="381" r:id="rId69"/>
    <p:sldId id="383" r:id="rId70"/>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北橋渚" initials="北橋渚" lastIdx="1" clrIdx="0">
    <p:extLst>
      <p:ext uri="{19B8F6BF-5375-455C-9EA6-DF929625EA0E}">
        <p15:presenceInfo xmlns:p15="http://schemas.microsoft.com/office/powerpoint/2012/main" userId="S::nagisa.kitahashi@kaonavi.jp::9ceb53a7-cfad-49b5-8af7-2d39e4a6e60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F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84" autoAdjust="0"/>
    <p:restoredTop sz="95383" autoAdjust="0"/>
  </p:normalViewPr>
  <p:slideViewPr>
    <p:cSldViewPr snapToGrid="0" snapToObjects="1">
      <p:cViewPr varScale="1">
        <p:scale>
          <a:sx n="105" d="100"/>
          <a:sy n="105" d="100"/>
        </p:scale>
        <p:origin x="83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F83458-4BCC-0C46-88AA-37E4D6B1D3A8}" type="datetimeFigureOut">
              <a:rPr kumimoji="1" lang="ja-JP" altLang="en-US" smtClean="0"/>
              <a:t>2024/12/2</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554AE7-D0CB-5647-AB15-940B16B72AD1}" type="slidenum">
              <a:rPr kumimoji="1" lang="ja-JP" altLang="en-US" smtClean="0"/>
              <a:t>‹#›</a:t>
            </a:fld>
            <a:endParaRPr kumimoji="1" lang="ja-JP" altLang="en-US"/>
          </a:p>
        </p:txBody>
      </p:sp>
    </p:spTree>
    <p:extLst>
      <p:ext uri="{BB962C8B-B14F-4D97-AF65-F5344CB8AC3E}">
        <p14:creationId xmlns:p14="http://schemas.microsoft.com/office/powerpoint/2010/main" val="266778977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 name="Google Shape;5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 name="Google Shape;6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E554AE7-D0CB-5647-AB15-940B16B72AD1}" type="slidenum">
              <a:rPr kumimoji="1" lang="ja-JP" altLang="en-US" smtClean="0"/>
              <a:t>39</a:t>
            </a:fld>
            <a:endParaRPr kumimoji="1" lang="ja-JP" altLang="en-US"/>
          </a:p>
        </p:txBody>
      </p:sp>
    </p:spTree>
    <p:extLst>
      <p:ext uri="{BB962C8B-B14F-4D97-AF65-F5344CB8AC3E}">
        <p14:creationId xmlns:p14="http://schemas.microsoft.com/office/powerpoint/2010/main" val="11518040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pic>
        <p:nvPicPr>
          <p:cNvPr id="8" name="図 7" descr="アイコン&#10;&#10;中程度の精度で自動的に生成された説明">
            <a:extLst>
              <a:ext uri="{FF2B5EF4-FFF2-40B4-BE49-F238E27FC236}">
                <a16:creationId xmlns:a16="http://schemas.microsoft.com/office/drawing/2014/main" id="{E31682A3-05A4-E546-8BF6-4410260A2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578" y="-12700"/>
            <a:ext cx="12214578" cy="6870700"/>
          </a:xfrm>
          <a:prstGeom prst="rect">
            <a:avLst/>
          </a:prstGeom>
        </p:spPr>
      </p:pic>
      <p:sp>
        <p:nvSpPr>
          <p:cNvPr id="7" name="日付プレースホルダー 3">
            <a:extLst>
              <a:ext uri="{FF2B5EF4-FFF2-40B4-BE49-F238E27FC236}">
                <a16:creationId xmlns:a16="http://schemas.microsoft.com/office/drawing/2014/main" id="{5EB84214-5DD0-8D4D-8E98-0F6A37DED005}"/>
              </a:ext>
            </a:extLst>
          </p:cNvPr>
          <p:cNvSpPr txBox="1">
            <a:spLocks/>
          </p:cNvSpPr>
          <p:nvPr userDrawn="1"/>
        </p:nvSpPr>
        <p:spPr>
          <a:xfrm>
            <a:off x="138956" y="6462318"/>
            <a:ext cx="27432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900" dirty="0">
                <a:solidFill>
                  <a:schemeClr val="accent3"/>
                </a:solidFill>
                <a:latin typeface="Noto Sans CJK JP" panose="020B0500000000000000" pitchFamily="34" charset="-128"/>
                <a:ea typeface="Noto Sans CJK JP" panose="020B0500000000000000" pitchFamily="34" charset="-128"/>
              </a:rPr>
              <a:t>© </a:t>
            </a:r>
            <a:r>
              <a:rPr lang="en-US" altLang="ja-JP" sz="900" dirty="0" err="1">
                <a:solidFill>
                  <a:schemeClr val="accent3"/>
                </a:solidFill>
                <a:latin typeface="Noto Sans CJK JP" panose="020B0500000000000000" pitchFamily="34" charset="-128"/>
                <a:ea typeface="Noto Sans CJK JP" panose="020B0500000000000000" pitchFamily="34" charset="-128"/>
              </a:rPr>
              <a:t>kaonavi</a:t>
            </a:r>
            <a:r>
              <a:rPr lang="en-US" altLang="ja-JP" sz="900" dirty="0">
                <a:solidFill>
                  <a:schemeClr val="accent3"/>
                </a:solidFill>
                <a:latin typeface="Noto Sans CJK JP" panose="020B0500000000000000" pitchFamily="34" charset="-128"/>
                <a:ea typeface="Noto Sans CJK JP" panose="020B0500000000000000" pitchFamily="34" charset="-128"/>
              </a:rPr>
              <a:t>, inc.</a:t>
            </a:r>
            <a:endParaRPr lang="ja-JP" altLang="en-US" sz="900">
              <a:solidFill>
                <a:schemeClr val="accent3"/>
              </a:solidFill>
              <a:latin typeface="Noto Sans CJK JP" panose="020B0500000000000000" pitchFamily="34" charset="-128"/>
              <a:ea typeface="Noto Sans CJK JP" panose="020B0500000000000000" pitchFamily="34" charset="-128"/>
            </a:endParaRPr>
          </a:p>
        </p:txBody>
      </p:sp>
    </p:spTree>
    <p:extLst>
      <p:ext uri="{BB962C8B-B14F-4D97-AF65-F5344CB8AC3E}">
        <p14:creationId xmlns:p14="http://schemas.microsoft.com/office/powerpoint/2010/main" val="2357669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77E364-D4F4-094E-9A2C-ECFE9FB00FD7}"/>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1D3EC102-B746-3742-A795-CA4C012430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E1DE5A12-BDC8-7E42-8E0A-8852CA5C81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2649D9DC-05BD-A242-B5E7-3E5B04B9F97F}"/>
              </a:ext>
            </a:extLst>
          </p:cNvPr>
          <p:cNvSpPr>
            <a:spLocks noGrp="1"/>
          </p:cNvSpPr>
          <p:nvPr>
            <p:ph type="dt" sz="half" idx="10"/>
          </p:nvPr>
        </p:nvSpPr>
        <p:spPr/>
        <p:txBody>
          <a:bodyPr/>
          <a:lstStyle/>
          <a:p>
            <a:r>
              <a:rPr kumimoji="1" lang="en-US" altLang="ja-JP"/>
              <a:t>© kaonavi, inc.</a:t>
            </a:r>
            <a:endParaRPr kumimoji="1" lang="ja-JP" altLang="en-US"/>
          </a:p>
        </p:txBody>
      </p:sp>
      <p:sp>
        <p:nvSpPr>
          <p:cNvPr id="6" name="フッター プレースホルダー 5">
            <a:extLst>
              <a:ext uri="{FF2B5EF4-FFF2-40B4-BE49-F238E27FC236}">
                <a16:creationId xmlns:a16="http://schemas.microsoft.com/office/drawing/2014/main" id="{8AC86AC0-33A9-B74E-9BCC-E7173BCF593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BA04586-4202-594A-8A3A-C39AE36D9ED5}"/>
              </a:ext>
            </a:extLst>
          </p:cNvPr>
          <p:cNvSpPr>
            <a:spLocks noGrp="1"/>
          </p:cNvSpPr>
          <p:nvPr>
            <p:ph type="sldNum" sz="quarter" idx="12"/>
          </p:nvPr>
        </p:nvSpPr>
        <p:spPr/>
        <p:txBody>
          <a:bodyPr/>
          <a:lstStyle/>
          <a:p>
            <a:fld id="{7043477C-75DD-F84C-AE90-019B57214CD0}" type="slidenum">
              <a:rPr kumimoji="1" lang="ja-JP" altLang="en-US" smtClean="0"/>
              <a:t>‹#›</a:t>
            </a:fld>
            <a:endParaRPr kumimoji="1" lang="ja-JP" altLang="en-US"/>
          </a:p>
        </p:txBody>
      </p:sp>
    </p:spTree>
    <p:extLst>
      <p:ext uri="{BB962C8B-B14F-4D97-AF65-F5344CB8AC3E}">
        <p14:creationId xmlns:p14="http://schemas.microsoft.com/office/powerpoint/2010/main" val="7921977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E86787-5DF6-C348-A9E3-E641319364DC}"/>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A0137DB-9D4A-A143-9464-C0A5FF36987B}"/>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2987CC7-1AC2-A64F-AE2A-8F4D006F5BE1}"/>
              </a:ext>
            </a:extLst>
          </p:cNvPr>
          <p:cNvSpPr>
            <a:spLocks noGrp="1"/>
          </p:cNvSpPr>
          <p:nvPr>
            <p:ph type="dt" sz="half" idx="10"/>
          </p:nvPr>
        </p:nvSpPr>
        <p:spPr/>
        <p:txBody>
          <a:bodyPr/>
          <a:lstStyle/>
          <a:p>
            <a:r>
              <a:rPr kumimoji="1" lang="en-US" altLang="ja-JP"/>
              <a:t>© kaonavi, inc.</a:t>
            </a:r>
            <a:endParaRPr kumimoji="1" lang="ja-JP" altLang="en-US"/>
          </a:p>
        </p:txBody>
      </p:sp>
      <p:sp>
        <p:nvSpPr>
          <p:cNvPr id="5" name="フッター プレースホルダー 4">
            <a:extLst>
              <a:ext uri="{FF2B5EF4-FFF2-40B4-BE49-F238E27FC236}">
                <a16:creationId xmlns:a16="http://schemas.microsoft.com/office/drawing/2014/main" id="{FCD5EFAF-8126-9343-84E3-A770D23A5C9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E96F558-68C1-C646-AB31-E19478AE4CBA}"/>
              </a:ext>
            </a:extLst>
          </p:cNvPr>
          <p:cNvSpPr>
            <a:spLocks noGrp="1"/>
          </p:cNvSpPr>
          <p:nvPr>
            <p:ph type="sldNum" sz="quarter" idx="12"/>
          </p:nvPr>
        </p:nvSpPr>
        <p:spPr/>
        <p:txBody>
          <a:bodyPr/>
          <a:lstStyle/>
          <a:p>
            <a:fld id="{7043477C-75DD-F84C-AE90-019B57214CD0}" type="slidenum">
              <a:rPr kumimoji="1" lang="ja-JP" altLang="en-US" smtClean="0"/>
              <a:t>‹#›</a:t>
            </a:fld>
            <a:endParaRPr kumimoji="1" lang="ja-JP" altLang="en-US"/>
          </a:p>
        </p:txBody>
      </p:sp>
    </p:spTree>
    <p:extLst>
      <p:ext uri="{BB962C8B-B14F-4D97-AF65-F5344CB8AC3E}">
        <p14:creationId xmlns:p14="http://schemas.microsoft.com/office/powerpoint/2010/main" val="1138417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6D581FD1-CAE5-3C43-8501-46D503DBEEA1}"/>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FFE4FF74-A844-3647-93F5-97DA82897A8E}"/>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D44522F-3273-954B-8232-927241DF97F0}"/>
              </a:ext>
            </a:extLst>
          </p:cNvPr>
          <p:cNvSpPr>
            <a:spLocks noGrp="1"/>
          </p:cNvSpPr>
          <p:nvPr>
            <p:ph type="dt" sz="half" idx="10"/>
          </p:nvPr>
        </p:nvSpPr>
        <p:spPr/>
        <p:txBody>
          <a:bodyPr/>
          <a:lstStyle/>
          <a:p>
            <a:r>
              <a:rPr kumimoji="1" lang="en-US" altLang="ja-JP"/>
              <a:t>© kaonavi, inc.</a:t>
            </a:r>
            <a:endParaRPr kumimoji="1" lang="ja-JP" altLang="en-US"/>
          </a:p>
        </p:txBody>
      </p:sp>
      <p:sp>
        <p:nvSpPr>
          <p:cNvPr id="5" name="フッター プレースホルダー 4">
            <a:extLst>
              <a:ext uri="{FF2B5EF4-FFF2-40B4-BE49-F238E27FC236}">
                <a16:creationId xmlns:a16="http://schemas.microsoft.com/office/drawing/2014/main" id="{0DBE99C7-EFE9-D74D-8EE1-7986624E33A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311BC4A-916B-7943-A617-799EDDA5A9AD}"/>
              </a:ext>
            </a:extLst>
          </p:cNvPr>
          <p:cNvSpPr>
            <a:spLocks noGrp="1"/>
          </p:cNvSpPr>
          <p:nvPr>
            <p:ph type="sldNum" sz="quarter" idx="12"/>
          </p:nvPr>
        </p:nvSpPr>
        <p:spPr/>
        <p:txBody>
          <a:bodyPr/>
          <a:lstStyle/>
          <a:p>
            <a:fld id="{7043477C-75DD-F84C-AE90-019B57214CD0}" type="slidenum">
              <a:rPr kumimoji="1" lang="ja-JP" altLang="en-US" smtClean="0"/>
              <a:t>‹#›</a:t>
            </a:fld>
            <a:endParaRPr kumimoji="1" lang="ja-JP" altLang="en-US"/>
          </a:p>
        </p:txBody>
      </p:sp>
    </p:spTree>
    <p:extLst>
      <p:ext uri="{BB962C8B-B14F-4D97-AF65-F5344CB8AC3E}">
        <p14:creationId xmlns:p14="http://schemas.microsoft.com/office/powerpoint/2010/main" val="2788014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584B28B9-4152-BB45-8FBA-03726FDFB1F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118392"/>
            <a:ext cx="12192000" cy="755650"/>
          </a:xfrm>
          <a:prstGeom prst="rect">
            <a:avLst/>
          </a:prstGeom>
        </p:spPr>
      </p:pic>
      <p:pic>
        <p:nvPicPr>
          <p:cNvPr id="10" name="図 9">
            <a:extLst>
              <a:ext uri="{FF2B5EF4-FFF2-40B4-BE49-F238E27FC236}">
                <a16:creationId xmlns:a16="http://schemas.microsoft.com/office/drawing/2014/main" id="{434AA06E-BA57-8F4F-93A7-74B6921BE1A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768350"/>
          </a:xfrm>
          <a:prstGeom prst="rect">
            <a:avLst/>
          </a:prstGeom>
        </p:spPr>
      </p:pic>
      <p:sp>
        <p:nvSpPr>
          <p:cNvPr id="5" name="日付プレースホルダー 3">
            <a:extLst>
              <a:ext uri="{FF2B5EF4-FFF2-40B4-BE49-F238E27FC236}">
                <a16:creationId xmlns:a16="http://schemas.microsoft.com/office/drawing/2014/main" id="{91D896C9-CB53-FD42-92DB-5369EBBCEA0D}"/>
              </a:ext>
            </a:extLst>
          </p:cNvPr>
          <p:cNvSpPr txBox="1">
            <a:spLocks/>
          </p:cNvSpPr>
          <p:nvPr userDrawn="1"/>
        </p:nvSpPr>
        <p:spPr>
          <a:xfrm>
            <a:off x="138956" y="6462318"/>
            <a:ext cx="27432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900" dirty="0">
                <a:solidFill>
                  <a:schemeClr val="accent3"/>
                </a:solidFill>
                <a:latin typeface="Noto Sans CJK JP" panose="020B0500000000000000" pitchFamily="34" charset="-128"/>
                <a:ea typeface="Noto Sans CJK JP" panose="020B0500000000000000" pitchFamily="34" charset="-128"/>
              </a:rPr>
              <a:t>© </a:t>
            </a:r>
            <a:r>
              <a:rPr lang="en-US" altLang="ja-JP" sz="900" dirty="0" err="1">
                <a:solidFill>
                  <a:schemeClr val="accent3"/>
                </a:solidFill>
                <a:latin typeface="Noto Sans CJK JP" panose="020B0500000000000000" pitchFamily="34" charset="-128"/>
                <a:ea typeface="Noto Sans CJK JP" panose="020B0500000000000000" pitchFamily="34" charset="-128"/>
              </a:rPr>
              <a:t>kaonavi</a:t>
            </a:r>
            <a:r>
              <a:rPr lang="en-US" altLang="ja-JP" sz="900" dirty="0">
                <a:solidFill>
                  <a:schemeClr val="accent3"/>
                </a:solidFill>
                <a:latin typeface="Noto Sans CJK JP" panose="020B0500000000000000" pitchFamily="34" charset="-128"/>
                <a:ea typeface="Noto Sans CJK JP" panose="020B0500000000000000" pitchFamily="34" charset="-128"/>
              </a:rPr>
              <a:t>, inc.</a:t>
            </a:r>
            <a:endParaRPr lang="ja-JP" altLang="en-US" sz="900">
              <a:solidFill>
                <a:schemeClr val="accent3"/>
              </a:solidFill>
              <a:latin typeface="Noto Sans CJK JP" panose="020B0500000000000000" pitchFamily="34" charset="-128"/>
              <a:ea typeface="Noto Sans CJK JP" panose="020B0500000000000000" pitchFamily="34" charset="-128"/>
            </a:endParaRPr>
          </a:p>
        </p:txBody>
      </p:sp>
      <p:sp>
        <p:nvSpPr>
          <p:cNvPr id="6" name="スライド番号プレースホルダー 14">
            <a:extLst>
              <a:ext uri="{FF2B5EF4-FFF2-40B4-BE49-F238E27FC236}">
                <a16:creationId xmlns:a16="http://schemas.microsoft.com/office/drawing/2014/main" id="{C9FAC6DA-B279-D64B-BB0C-A8E73EBDCE29}"/>
              </a:ext>
            </a:extLst>
          </p:cNvPr>
          <p:cNvSpPr txBox="1">
            <a:spLocks/>
          </p:cNvSpPr>
          <p:nvPr userDrawn="1"/>
        </p:nvSpPr>
        <p:spPr>
          <a:xfrm>
            <a:off x="9327292" y="6356350"/>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7043477C-75DD-F84C-AE90-019B57214CD0}" type="slidenum">
              <a:rPr lang="ja-JP" altLang="en-US" smtClean="0">
                <a:solidFill>
                  <a:schemeClr val="accent3"/>
                </a:solidFill>
              </a:rPr>
              <a:pPr/>
              <a:t>‹#›</a:t>
            </a:fld>
            <a:endParaRPr lang="ja-JP" altLang="en-US">
              <a:solidFill>
                <a:schemeClr val="accent3"/>
              </a:solidFill>
            </a:endParaRPr>
          </a:p>
        </p:txBody>
      </p:sp>
    </p:spTree>
    <p:extLst>
      <p:ext uri="{BB962C8B-B14F-4D97-AF65-F5344CB8AC3E}">
        <p14:creationId xmlns:p14="http://schemas.microsoft.com/office/powerpoint/2010/main" val="683560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81CE2F9D-6234-7940-BC8C-22373E914B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121400"/>
            <a:ext cx="12192000" cy="736600"/>
          </a:xfrm>
          <a:prstGeom prst="rect">
            <a:avLst/>
          </a:prstGeom>
        </p:spPr>
      </p:pic>
      <p:sp>
        <p:nvSpPr>
          <p:cNvPr id="10" name="日付プレースホルダー 3">
            <a:extLst>
              <a:ext uri="{FF2B5EF4-FFF2-40B4-BE49-F238E27FC236}">
                <a16:creationId xmlns:a16="http://schemas.microsoft.com/office/drawing/2014/main" id="{E488DE7C-9322-944E-AFEE-F5B9A893C660}"/>
              </a:ext>
            </a:extLst>
          </p:cNvPr>
          <p:cNvSpPr txBox="1">
            <a:spLocks/>
          </p:cNvSpPr>
          <p:nvPr userDrawn="1"/>
        </p:nvSpPr>
        <p:spPr>
          <a:xfrm>
            <a:off x="138956" y="6462318"/>
            <a:ext cx="27432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900" dirty="0">
                <a:solidFill>
                  <a:schemeClr val="accent3"/>
                </a:solidFill>
                <a:latin typeface="Noto Sans CJK JP" panose="020B0500000000000000" pitchFamily="34" charset="-128"/>
                <a:ea typeface="Noto Sans CJK JP" panose="020B0500000000000000" pitchFamily="34" charset="-128"/>
              </a:rPr>
              <a:t>© </a:t>
            </a:r>
            <a:r>
              <a:rPr lang="en-US" altLang="ja-JP" sz="900" dirty="0" err="1">
                <a:solidFill>
                  <a:schemeClr val="accent3"/>
                </a:solidFill>
                <a:latin typeface="Noto Sans CJK JP" panose="020B0500000000000000" pitchFamily="34" charset="-128"/>
                <a:ea typeface="Noto Sans CJK JP" panose="020B0500000000000000" pitchFamily="34" charset="-128"/>
              </a:rPr>
              <a:t>kaonavi</a:t>
            </a:r>
            <a:r>
              <a:rPr lang="en-US" altLang="ja-JP" sz="900" dirty="0">
                <a:solidFill>
                  <a:schemeClr val="accent3"/>
                </a:solidFill>
                <a:latin typeface="Noto Sans CJK JP" panose="020B0500000000000000" pitchFamily="34" charset="-128"/>
                <a:ea typeface="Noto Sans CJK JP" panose="020B0500000000000000" pitchFamily="34" charset="-128"/>
              </a:rPr>
              <a:t>, inc.</a:t>
            </a:r>
            <a:endParaRPr lang="ja-JP" altLang="en-US" sz="900">
              <a:solidFill>
                <a:schemeClr val="accent3"/>
              </a:solidFill>
              <a:latin typeface="Noto Sans CJK JP" panose="020B0500000000000000" pitchFamily="34" charset="-128"/>
              <a:ea typeface="Noto Sans CJK JP" panose="020B0500000000000000" pitchFamily="34" charset="-128"/>
            </a:endParaRPr>
          </a:p>
        </p:txBody>
      </p:sp>
      <p:sp>
        <p:nvSpPr>
          <p:cNvPr id="11" name="スライド番号プレースホルダー 14">
            <a:extLst>
              <a:ext uri="{FF2B5EF4-FFF2-40B4-BE49-F238E27FC236}">
                <a16:creationId xmlns:a16="http://schemas.microsoft.com/office/drawing/2014/main" id="{96A5C108-134E-3842-9EFB-DF00D64C7A58}"/>
              </a:ext>
            </a:extLst>
          </p:cNvPr>
          <p:cNvSpPr txBox="1">
            <a:spLocks/>
          </p:cNvSpPr>
          <p:nvPr userDrawn="1"/>
        </p:nvSpPr>
        <p:spPr>
          <a:xfrm>
            <a:off x="9327292" y="6356350"/>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7043477C-75DD-F84C-AE90-019B57214CD0}" type="slidenum">
              <a:rPr lang="ja-JP" altLang="en-US" smtClean="0">
                <a:solidFill>
                  <a:schemeClr val="accent3"/>
                </a:solidFill>
              </a:rPr>
              <a:pPr/>
              <a:t>‹#›</a:t>
            </a:fld>
            <a:endParaRPr lang="ja-JP" altLang="en-US">
              <a:solidFill>
                <a:schemeClr val="accent3"/>
              </a:solidFill>
            </a:endParaRPr>
          </a:p>
        </p:txBody>
      </p:sp>
      <p:cxnSp>
        <p:nvCxnSpPr>
          <p:cNvPr id="13" name="直線コネクタ 12">
            <a:extLst>
              <a:ext uri="{FF2B5EF4-FFF2-40B4-BE49-F238E27FC236}">
                <a16:creationId xmlns:a16="http://schemas.microsoft.com/office/drawing/2014/main" id="{C6A7E16A-4F7D-3243-A182-DBD115760110}"/>
              </a:ext>
            </a:extLst>
          </p:cNvPr>
          <p:cNvCxnSpPr>
            <a:cxnSpLocks/>
          </p:cNvCxnSpPr>
          <p:nvPr userDrawn="1"/>
        </p:nvCxnSpPr>
        <p:spPr>
          <a:xfrm>
            <a:off x="392915" y="798576"/>
            <a:ext cx="11130514" cy="0"/>
          </a:xfrm>
          <a:prstGeom prst="line">
            <a:avLst/>
          </a:prstGeom>
          <a:ln w="1905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5" name="図 14" descr="アイコン&#10;&#10;自動的に生成された説明">
            <a:extLst>
              <a:ext uri="{FF2B5EF4-FFF2-40B4-BE49-F238E27FC236}">
                <a16:creationId xmlns:a16="http://schemas.microsoft.com/office/drawing/2014/main" id="{58166E3B-FE0D-1843-BB42-C3B21B6E239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54106" y="406867"/>
            <a:ext cx="446573" cy="446573"/>
          </a:xfrm>
          <a:prstGeom prst="rect">
            <a:avLst/>
          </a:prstGeom>
        </p:spPr>
      </p:pic>
    </p:spTree>
    <p:extLst>
      <p:ext uri="{BB962C8B-B14F-4D97-AF65-F5344CB8AC3E}">
        <p14:creationId xmlns:p14="http://schemas.microsoft.com/office/powerpoint/2010/main" val="1401943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pic>
        <p:nvPicPr>
          <p:cNvPr id="8" name="図 7" descr="アイコン&#10;&#10;自動的に生成された説明">
            <a:extLst>
              <a:ext uri="{FF2B5EF4-FFF2-40B4-BE49-F238E27FC236}">
                <a16:creationId xmlns:a16="http://schemas.microsoft.com/office/drawing/2014/main" id="{41FDF7E6-B242-024D-BD06-1E7AB16BD3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39" y="0"/>
            <a:ext cx="12192000" cy="6858000"/>
          </a:xfrm>
          <a:prstGeom prst="rect">
            <a:avLst/>
          </a:prstGeom>
        </p:spPr>
      </p:pic>
      <p:sp>
        <p:nvSpPr>
          <p:cNvPr id="3" name="日付プレースホルダー 3">
            <a:extLst>
              <a:ext uri="{FF2B5EF4-FFF2-40B4-BE49-F238E27FC236}">
                <a16:creationId xmlns:a16="http://schemas.microsoft.com/office/drawing/2014/main" id="{6C47BFAE-58BF-644F-A7D8-4693C4DF0A30}"/>
              </a:ext>
            </a:extLst>
          </p:cNvPr>
          <p:cNvSpPr txBox="1">
            <a:spLocks/>
          </p:cNvSpPr>
          <p:nvPr userDrawn="1"/>
        </p:nvSpPr>
        <p:spPr>
          <a:xfrm>
            <a:off x="138956" y="6462318"/>
            <a:ext cx="27432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900" dirty="0">
                <a:solidFill>
                  <a:schemeClr val="accent3"/>
                </a:solidFill>
                <a:latin typeface="Noto Sans CJK JP" panose="020B0500000000000000" pitchFamily="34" charset="-128"/>
                <a:ea typeface="Noto Sans CJK JP" panose="020B0500000000000000" pitchFamily="34" charset="-128"/>
              </a:rPr>
              <a:t>© </a:t>
            </a:r>
            <a:r>
              <a:rPr lang="en-US" altLang="ja-JP" sz="900" dirty="0" err="1">
                <a:solidFill>
                  <a:schemeClr val="accent3"/>
                </a:solidFill>
                <a:latin typeface="Noto Sans CJK JP" panose="020B0500000000000000" pitchFamily="34" charset="-128"/>
                <a:ea typeface="Noto Sans CJK JP" panose="020B0500000000000000" pitchFamily="34" charset="-128"/>
              </a:rPr>
              <a:t>kaonavi</a:t>
            </a:r>
            <a:r>
              <a:rPr lang="en-US" altLang="ja-JP" sz="900" dirty="0">
                <a:solidFill>
                  <a:schemeClr val="accent3"/>
                </a:solidFill>
                <a:latin typeface="Noto Sans CJK JP" panose="020B0500000000000000" pitchFamily="34" charset="-128"/>
                <a:ea typeface="Noto Sans CJK JP" panose="020B0500000000000000" pitchFamily="34" charset="-128"/>
              </a:rPr>
              <a:t>, inc.</a:t>
            </a:r>
            <a:endParaRPr lang="ja-JP" altLang="en-US" sz="900">
              <a:solidFill>
                <a:schemeClr val="accent3"/>
              </a:solidFill>
              <a:latin typeface="Noto Sans CJK JP" panose="020B0500000000000000" pitchFamily="34" charset="-128"/>
              <a:ea typeface="Noto Sans CJK JP" panose="020B0500000000000000" pitchFamily="34" charset="-128"/>
            </a:endParaRPr>
          </a:p>
        </p:txBody>
      </p:sp>
    </p:spTree>
    <p:extLst>
      <p:ext uri="{BB962C8B-B14F-4D97-AF65-F5344CB8AC3E}">
        <p14:creationId xmlns:p14="http://schemas.microsoft.com/office/powerpoint/2010/main" val="89703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つのコンテンツ">
    <p:bg>
      <p:bgPr>
        <a:solidFill>
          <a:schemeClr val="accent1"/>
        </a:solidFill>
        <a:effectLst/>
      </p:bgPr>
    </p:bg>
    <p:spTree>
      <p:nvGrpSpPr>
        <p:cNvPr id="1" name=""/>
        <p:cNvGrpSpPr/>
        <p:nvPr/>
      </p:nvGrpSpPr>
      <p:grpSpPr>
        <a:xfrm>
          <a:off x="0" y="0"/>
          <a:ext cx="0" cy="0"/>
          <a:chOff x="0" y="0"/>
          <a:chExt cx="0" cy="0"/>
        </a:xfrm>
      </p:grpSpPr>
      <p:pic>
        <p:nvPicPr>
          <p:cNvPr id="9" name="図 8" descr="アイコン&#10;&#10;自動的に生成された説明">
            <a:extLst>
              <a:ext uri="{FF2B5EF4-FFF2-40B4-BE49-F238E27FC236}">
                <a16:creationId xmlns:a16="http://schemas.microsoft.com/office/drawing/2014/main" id="{C5BE07F6-1C9F-9E4E-BD30-166C9A9ED3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2327"/>
            <a:ext cx="12245788" cy="6888256"/>
          </a:xfrm>
          <a:prstGeom prst="rect">
            <a:avLst/>
          </a:prstGeom>
        </p:spPr>
      </p:pic>
      <p:sp>
        <p:nvSpPr>
          <p:cNvPr id="3" name="日付プレースホルダー 3">
            <a:extLst>
              <a:ext uri="{FF2B5EF4-FFF2-40B4-BE49-F238E27FC236}">
                <a16:creationId xmlns:a16="http://schemas.microsoft.com/office/drawing/2014/main" id="{8001A556-F41F-9443-AD5C-CAC9AF70A097}"/>
              </a:ext>
            </a:extLst>
          </p:cNvPr>
          <p:cNvSpPr txBox="1">
            <a:spLocks/>
          </p:cNvSpPr>
          <p:nvPr userDrawn="1"/>
        </p:nvSpPr>
        <p:spPr>
          <a:xfrm>
            <a:off x="138956" y="6462318"/>
            <a:ext cx="27432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900" dirty="0">
                <a:solidFill>
                  <a:schemeClr val="bg1"/>
                </a:solidFill>
                <a:latin typeface="Noto Sans CJK JP" panose="020B0500000000000000" pitchFamily="34" charset="-128"/>
                <a:ea typeface="Noto Sans CJK JP" panose="020B0500000000000000" pitchFamily="34" charset="-128"/>
              </a:rPr>
              <a:t>© </a:t>
            </a:r>
            <a:r>
              <a:rPr lang="en-US" altLang="ja-JP" sz="900" dirty="0" err="1">
                <a:solidFill>
                  <a:schemeClr val="bg1"/>
                </a:solidFill>
                <a:latin typeface="Noto Sans CJK JP" panose="020B0500000000000000" pitchFamily="34" charset="-128"/>
                <a:ea typeface="Noto Sans CJK JP" panose="020B0500000000000000" pitchFamily="34" charset="-128"/>
              </a:rPr>
              <a:t>kaonavi</a:t>
            </a:r>
            <a:r>
              <a:rPr lang="en-US" altLang="ja-JP" sz="900" dirty="0">
                <a:solidFill>
                  <a:schemeClr val="bg1"/>
                </a:solidFill>
                <a:latin typeface="Noto Sans CJK JP" panose="020B0500000000000000" pitchFamily="34" charset="-128"/>
                <a:ea typeface="Noto Sans CJK JP" panose="020B0500000000000000" pitchFamily="34" charset="-128"/>
              </a:rPr>
              <a:t>, inc.</a:t>
            </a:r>
            <a:endParaRPr lang="ja-JP" altLang="en-US" sz="900">
              <a:solidFill>
                <a:schemeClr val="bg1"/>
              </a:solidFill>
              <a:latin typeface="Noto Sans CJK JP" panose="020B0500000000000000" pitchFamily="34" charset="-128"/>
              <a:ea typeface="Noto Sans CJK JP" panose="020B0500000000000000" pitchFamily="34" charset="-128"/>
            </a:endParaRPr>
          </a:p>
        </p:txBody>
      </p:sp>
    </p:spTree>
    <p:extLst>
      <p:ext uri="{BB962C8B-B14F-4D97-AF65-F5344CB8AC3E}">
        <p14:creationId xmlns:p14="http://schemas.microsoft.com/office/powerpoint/2010/main" val="4236286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2 つのコンテンツ">
    <p:bg>
      <p:bgPr>
        <a:solidFill>
          <a:schemeClr val="accent1"/>
        </a:solidFill>
        <a:effectLst/>
      </p:bgPr>
    </p:bg>
    <p:spTree>
      <p:nvGrpSpPr>
        <p:cNvPr id="1" name=""/>
        <p:cNvGrpSpPr/>
        <p:nvPr/>
      </p:nvGrpSpPr>
      <p:grpSpPr>
        <a:xfrm>
          <a:off x="0" y="0"/>
          <a:ext cx="0" cy="0"/>
          <a:chOff x="0" y="0"/>
          <a:chExt cx="0" cy="0"/>
        </a:xfrm>
      </p:grpSpPr>
      <p:pic>
        <p:nvPicPr>
          <p:cNvPr id="4" name="図 3" descr="アイコン&#10;&#10;自動的に生成された説明">
            <a:extLst>
              <a:ext uri="{FF2B5EF4-FFF2-40B4-BE49-F238E27FC236}">
                <a16:creationId xmlns:a16="http://schemas.microsoft.com/office/drawing/2014/main" id="{0F11EF8E-EED3-A840-8948-53B39653C5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1"/>
            <a:ext cx="12244439" cy="6887497"/>
          </a:xfrm>
          <a:prstGeom prst="rect">
            <a:avLst/>
          </a:prstGeom>
        </p:spPr>
      </p:pic>
      <p:sp>
        <p:nvSpPr>
          <p:cNvPr id="3" name="日付プレースホルダー 3">
            <a:extLst>
              <a:ext uri="{FF2B5EF4-FFF2-40B4-BE49-F238E27FC236}">
                <a16:creationId xmlns:a16="http://schemas.microsoft.com/office/drawing/2014/main" id="{8001A556-F41F-9443-AD5C-CAC9AF70A097}"/>
              </a:ext>
            </a:extLst>
          </p:cNvPr>
          <p:cNvSpPr txBox="1">
            <a:spLocks/>
          </p:cNvSpPr>
          <p:nvPr userDrawn="1"/>
        </p:nvSpPr>
        <p:spPr>
          <a:xfrm>
            <a:off x="138956" y="6462318"/>
            <a:ext cx="27432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900" dirty="0">
                <a:solidFill>
                  <a:schemeClr val="bg1"/>
                </a:solidFill>
                <a:latin typeface="Noto Sans CJK JP" panose="020B0500000000000000" pitchFamily="34" charset="-128"/>
                <a:ea typeface="Noto Sans CJK JP" panose="020B0500000000000000" pitchFamily="34" charset="-128"/>
              </a:rPr>
              <a:t>© </a:t>
            </a:r>
            <a:r>
              <a:rPr lang="en-US" altLang="ja-JP" sz="900" dirty="0" err="1">
                <a:solidFill>
                  <a:schemeClr val="bg1"/>
                </a:solidFill>
                <a:latin typeface="Noto Sans CJK JP" panose="020B0500000000000000" pitchFamily="34" charset="-128"/>
                <a:ea typeface="Noto Sans CJK JP" panose="020B0500000000000000" pitchFamily="34" charset="-128"/>
              </a:rPr>
              <a:t>kaonavi</a:t>
            </a:r>
            <a:r>
              <a:rPr lang="en-US" altLang="ja-JP" sz="900" dirty="0">
                <a:solidFill>
                  <a:schemeClr val="bg1"/>
                </a:solidFill>
                <a:latin typeface="Noto Sans CJK JP" panose="020B0500000000000000" pitchFamily="34" charset="-128"/>
                <a:ea typeface="Noto Sans CJK JP" panose="020B0500000000000000" pitchFamily="34" charset="-128"/>
              </a:rPr>
              <a:t>, inc.</a:t>
            </a:r>
            <a:endParaRPr lang="ja-JP" altLang="en-US" sz="900">
              <a:solidFill>
                <a:schemeClr val="bg1"/>
              </a:solidFill>
              <a:latin typeface="Noto Sans CJK JP" panose="020B0500000000000000" pitchFamily="34" charset="-128"/>
              <a:ea typeface="Noto Sans CJK JP" panose="020B0500000000000000" pitchFamily="34" charset="-128"/>
            </a:endParaRPr>
          </a:p>
        </p:txBody>
      </p:sp>
    </p:spTree>
    <p:extLst>
      <p:ext uri="{BB962C8B-B14F-4D97-AF65-F5344CB8AC3E}">
        <p14:creationId xmlns:p14="http://schemas.microsoft.com/office/powerpoint/2010/main" val="2488407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比較">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F2837E2F-1F62-BC48-B843-840C18206F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118392"/>
            <a:ext cx="12192000" cy="755650"/>
          </a:xfrm>
          <a:prstGeom prst="rect">
            <a:avLst/>
          </a:prstGeom>
        </p:spPr>
      </p:pic>
      <p:pic>
        <p:nvPicPr>
          <p:cNvPr id="13" name="図 12">
            <a:extLst>
              <a:ext uri="{FF2B5EF4-FFF2-40B4-BE49-F238E27FC236}">
                <a16:creationId xmlns:a16="http://schemas.microsoft.com/office/drawing/2014/main" id="{F2516127-4049-6346-999B-A19C4E69995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768350"/>
          </a:xfrm>
          <a:prstGeom prst="rect">
            <a:avLst/>
          </a:prstGeom>
        </p:spPr>
      </p:pic>
      <p:pic>
        <p:nvPicPr>
          <p:cNvPr id="15" name="図 14" descr="アイコン&#10;&#10;自動的に生成された説明">
            <a:extLst>
              <a:ext uri="{FF2B5EF4-FFF2-40B4-BE49-F238E27FC236}">
                <a16:creationId xmlns:a16="http://schemas.microsoft.com/office/drawing/2014/main" id="{6EBE4559-071D-FE4C-B7D7-B0E70A7BBA9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475526" y="1988720"/>
            <a:ext cx="2817444" cy="2959500"/>
          </a:xfrm>
          <a:prstGeom prst="rect">
            <a:avLst/>
          </a:prstGeom>
        </p:spPr>
      </p:pic>
      <p:sp>
        <p:nvSpPr>
          <p:cNvPr id="16" name="字幕 2">
            <a:extLst>
              <a:ext uri="{FF2B5EF4-FFF2-40B4-BE49-F238E27FC236}">
                <a16:creationId xmlns:a16="http://schemas.microsoft.com/office/drawing/2014/main" id="{11E66261-C016-2D40-A45D-D30550550133}"/>
              </a:ext>
            </a:extLst>
          </p:cNvPr>
          <p:cNvSpPr txBox="1">
            <a:spLocks/>
          </p:cNvSpPr>
          <p:nvPr userDrawn="1"/>
        </p:nvSpPr>
        <p:spPr>
          <a:xfrm>
            <a:off x="5739672" y="2839725"/>
            <a:ext cx="4838449" cy="125749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ts val="4000"/>
              </a:lnSpc>
            </a:pPr>
            <a:r>
              <a:rPr lang="ja-JP" altLang="en-US" sz="2700" b="1">
                <a:latin typeface="Noto Sans CJK JP" panose="020B0500000000000000" pitchFamily="34" charset="-128"/>
                <a:ea typeface="Noto Sans CJK JP" panose="020B0500000000000000" pitchFamily="34" charset="-128"/>
              </a:rPr>
              <a:t>ご清聴いただき</a:t>
            </a:r>
            <a:endParaRPr lang="en-US" altLang="ja-JP" sz="2700" b="1" dirty="0">
              <a:latin typeface="Noto Sans CJK JP" panose="020B0500000000000000" pitchFamily="34" charset="-128"/>
              <a:ea typeface="Noto Sans CJK JP" panose="020B0500000000000000" pitchFamily="34" charset="-128"/>
            </a:endParaRPr>
          </a:p>
          <a:p>
            <a:pPr algn="l">
              <a:lnSpc>
                <a:spcPts val="4000"/>
              </a:lnSpc>
            </a:pPr>
            <a:r>
              <a:rPr lang="ja-JP" altLang="en-US" sz="2700" b="1">
                <a:latin typeface="Noto Sans CJK JP" panose="020B0500000000000000" pitchFamily="34" charset="-128"/>
                <a:ea typeface="Noto Sans CJK JP" panose="020B0500000000000000" pitchFamily="34" charset="-128"/>
              </a:rPr>
              <a:t>ありがとうございました！</a:t>
            </a:r>
          </a:p>
        </p:txBody>
      </p:sp>
      <p:sp>
        <p:nvSpPr>
          <p:cNvPr id="6" name="日付プレースホルダー 3">
            <a:extLst>
              <a:ext uri="{FF2B5EF4-FFF2-40B4-BE49-F238E27FC236}">
                <a16:creationId xmlns:a16="http://schemas.microsoft.com/office/drawing/2014/main" id="{E8E1F8EF-FED9-D24B-8506-6F8DCC0614CE}"/>
              </a:ext>
            </a:extLst>
          </p:cNvPr>
          <p:cNvSpPr txBox="1">
            <a:spLocks/>
          </p:cNvSpPr>
          <p:nvPr userDrawn="1"/>
        </p:nvSpPr>
        <p:spPr>
          <a:xfrm>
            <a:off x="138956" y="6462318"/>
            <a:ext cx="27432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900" dirty="0">
                <a:solidFill>
                  <a:schemeClr val="accent3"/>
                </a:solidFill>
                <a:latin typeface="Noto Sans CJK JP" panose="020B0500000000000000" pitchFamily="34" charset="-128"/>
                <a:ea typeface="Noto Sans CJK JP" panose="020B0500000000000000" pitchFamily="34" charset="-128"/>
              </a:rPr>
              <a:t>© </a:t>
            </a:r>
            <a:r>
              <a:rPr lang="en-US" altLang="ja-JP" sz="900" dirty="0" err="1">
                <a:solidFill>
                  <a:schemeClr val="accent3"/>
                </a:solidFill>
                <a:latin typeface="Noto Sans CJK JP" panose="020B0500000000000000" pitchFamily="34" charset="-128"/>
                <a:ea typeface="Noto Sans CJK JP" panose="020B0500000000000000" pitchFamily="34" charset="-128"/>
              </a:rPr>
              <a:t>kaonavi</a:t>
            </a:r>
            <a:r>
              <a:rPr lang="en-US" altLang="ja-JP" sz="900" dirty="0">
                <a:solidFill>
                  <a:schemeClr val="accent3"/>
                </a:solidFill>
                <a:latin typeface="Noto Sans CJK JP" panose="020B0500000000000000" pitchFamily="34" charset="-128"/>
                <a:ea typeface="Noto Sans CJK JP" panose="020B0500000000000000" pitchFamily="34" charset="-128"/>
              </a:rPr>
              <a:t>, inc.</a:t>
            </a:r>
            <a:endParaRPr lang="ja-JP" altLang="en-US" sz="900">
              <a:solidFill>
                <a:schemeClr val="accent3"/>
              </a:solidFill>
              <a:latin typeface="Noto Sans CJK JP" panose="020B0500000000000000" pitchFamily="34" charset="-128"/>
              <a:ea typeface="Noto Sans CJK JP" panose="020B0500000000000000" pitchFamily="34" charset="-128"/>
            </a:endParaRPr>
          </a:p>
        </p:txBody>
      </p:sp>
    </p:spTree>
    <p:extLst>
      <p:ext uri="{BB962C8B-B14F-4D97-AF65-F5344CB8AC3E}">
        <p14:creationId xmlns:p14="http://schemas.microsoft.com/office/powerpoint/2010/main" val="1659380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0E7397D1-7837-5548-B182-0DA0D4106D68}"/>
              </a:ext>
            </a:extLst>
          </p:cNvPr>
          <p:cNvSpPr>
            <a:spLocks noGrp="1"/>
          </p:cNvSpPr>
          <p:nvPr>
            <p:ph type="dt" sz="half" idx="10"/>
          </p:nvPr>
        </p:nvSpPr>
        <p:spPr/>
        <p:txBody>
          <a:bodyPr/>
          <a:lstStyle/>
          <a:p>
            <a:r>
              <a:rPr kumimoji="1" lang="en-US" altLang="ja-JP"/>
              <a:t>© kaonavi, inc.</a:t>
            </a:r>
            <a:endParaRPr kumimoji="1" lang="ja-JP" altLang="en-US"/>
          </a:p>
        </p:txBody>
      </p:sp>
      <p:sp>
        <p:nvSpPr>
          <p:cNvPr id="3" name="フッター プレースホルダー 2">
            <a:extLst>
              <a:ext uri="{FF2B5EF4-FFF2-40B4-BE49-F238E27FC236}">
                <a16:creationId xmlns:a16="http://schemas.microsoft.com/office/drawing/2014/main" id="{C999BCFC-9D0D-784A-ABD6-1D23D70EB7A9}"/>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CEBB8AD-8FD6-FA4C-A026-C750270A2BAD}"/>
              </a:ext>
            </a:extLst>
          </p:cNvPr>
          <p:cNvSpPr>
            <a:spLocks noGrp="1"/>
          </p:cNvSpPr>
          <p:nvPr>
            <p:ph type="sldNum" sz="quarter" idx="12"/>
          </p:nvPr>
        </p:nvSpPr>
        <p:spPr/>
        <p:txBody>
          <a:bodyPr/>
          <a:lstStyle/>
          <a:p>
            <a:fld id="{7043477C-75DD-F84C-AE90-019B57214CD0}" type="slidenum">
              <a:rPr kumimoji="1" lang="ja-JP" altLang="en-US" smtClean="0"/>
              <a:t>‹#›</a:t>
            </a:fld>
            <a:endParaRPr kumimoji="1" lang="ja-JP" altLang="en-US"/>
          </a:p>
        </p:txBody>
      </p:sp>
    </p:spTree>
    <p:extLst>
      <p:ext uri="{BB962C8B-B14F-4D97-AF65-F5344CB8AC3E}">
        <p14:creationId xmlns:p14="http://schemas.microsoft.com/office/powerpoint/2010/main" val="1478483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BF3A318-FCFB-834A-A154-D668A0468AA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81DC630-8DFF-8E43-A53F-4927905BC2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C7C53047-7E39-A147-973A-2F381C7F4E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272E0386-2263-524C-8C54-5C27B8C8C130}"/>
              </a:ext>
            </a:extLst>
          </p:cNvPr>
          <p:cNvSpPr>
            <a:spLocks noGrp="1"/>
          </p:cNvSpPr>
          <p:nvPr>
            <p:ph type="dt" sz="half" idx="10"/>
          </p:nvPr>
        </p:nvSpPr>
        <p:spPr/>
        <p:txBody>
          <a:bodyPr/>
          <a:lstStyle/>
          <a:p>
            <a:r>
              <a:rPr kumimoji="1" lang="en-US" altLang="ja-JP"/>
              <a:t>© kaonavi, inc.</a:t>
            </a:r>
            <a:endParaRPr kumimoji="1" lang="ja-JP" altLang="en-US"/>
          </a:p>
        </p:txBody>
      </p:sp>
      <p:sp>
        <p:nvSpPr>
          <p:cNvPr id="6" name="フッター プレースホルダー 5">
            <a:extLst>
              <a:ext uri="{FF2B5EF4-FFF2-40B4-BE49-F238E27FC236}">
                <a16:creationId xmlns:a16="http://schemas.microsoft.com/office/drawing/2014/main" id="{89706CA6-282D-464C-AC0D-9BC8DF43C00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BCDA445-7AF0-3644-B661-7B91B2FC4D8B}"/>
              </a:ext>
            </a:extLst>
          </p:cNvPr>
          <p:cNvSpPr>
            <a:spLocks noGrp="1"/>
          </p:cNvSpPr>
          <p:nvPr>
            <p:ph type="sldNum" sz="quarter" idx="12"/>
          </p:nvPr>
        </p:nvSpPr>
        <p:spPr/>
        <p:txBody>
          <a:bodyPr/>
          <a:lstStyle/>
          <a:p>
            <a:fld id="{7043477C-75DD-F84C-AE90-019B57214CD0}" type="slidenum">
              <a:rPr kumimoji="1" lang="ja-JP" altLang="en-US" smtClean="0"/>
              <a:t>‹#›</a:t>
            </a:fld>
            <a:endParaRPr kumimoji="1" lang="ja-JP" altLang="en-US"/>
          </a:p>
        </p:txBody>
      </p:sp>
    </p:spTree>
    <p:extLst>
      <p:ext uri="{BB962C8B-B14F-4D97-AF65-F5344CB8AC3E}">
        <p14:creationId xmlns:p14="http://schemas.microsoft.com/office/powerpoint/2010/main" val="1998533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C20F389F-8C2B-0D47-B895-539804CF69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C683583-CF30-4C42-B36D-341AF3327D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F184929-0358-8B44-B18D-9ABFC00ECE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kumimoji="1" lang="en-US" altLang="ja-JP"/>
              <a:t>© kaonavi, inc.</a:t>
            </a:r>
            <a:endParaRPr kumimoji="1" lang="ja-JP" altLang="en-US"/>
          </a:p>
        </p:txBody>
      </p:sp>
      <p:sp>
        <p:nvSpPr>
          <p:cNvPr id="5" name="フッター プレースホルダー 4">
            <a:extLst>
              <a:ext uri="{FF2B5EF4-FFF2-40B4-BE49-F238E27FC236}">
                <a16:creationId xmlns:a16="http://schemas.microsoft.com/office/drawing/2014/main" id="{425EEAB5-797E-4F4C-B5D4-2832A19966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EEA6DADA-F759-4D4A-97BC-536D8E8EED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43477C-75DD-F84C-AE90-019B57214CD0}" type="slidenum">
              <a:rPr kumimoji="1" lang="ja-JP" altLang="en-US" smtClean="0"/>
              <a:t>‹#›</a:t>
            </a:fld>
            <a:endParaRPr kumimoji="1" lang="ja-JP" altLang="en-US"/>
          </a:p>
        </p:txBody>
      </p:sp>
    </p:spTree>
    <p:extLst>
      <p:ext uri="{BB962C8B-B14F-4D97-AF65-F5344CB8AC3E}">
        <p14:creationId xmlns:p14="http://schemas.microsoft.com/office/powerpoint/2010/main" val="28560504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1" r:id="rId4"/>
    <p:sldLayoutId id="2147483652" r:id="rId5"/>
    <p:sldLayoutId id="2147483660" r:id="rId6"/>
    <p:sldLayoutId id="2147483653" r:id="rId7"/>
    <p:sldLayoutId id="2147483655" r:id="rId8"/>
    <p:sldLayoutId id="2147483656" r:id="rId9"/>
    <p:sldLayoutId id="2147483657" r:id="rId10"/>
    <p:sldLayoutId id="2147483658" r:id="rId11"/>
    <p:sldLayoutId id="2147483659" r:id="rId12"/>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5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slide" Target="slide66.xml"/><Relationship Id="rId2" Type="http://schemas.openxmlformats.org/officeDocument/2006/relationships/image" Target="../media/image41.png"/><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64.png"/><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3.xml"/><Relationship Id="rId5" Type="http://schemas.openxmlformats.org/officeDocument/2006/relationships/image" Target="../media/image73.png"/><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3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3.xml"/><Relationship Id="rId4" Type="http://schemas.openxmlformats.org/officeDocument/2006/relationships/image" Target="../media/image83.png"/></Relationships>
</file>

<file path=ppt/slides/_rels/slide4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4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3.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slide" Target="slide5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4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3.xml"/><Relationship Id="rId4" Type="http://schemas.openxmlformats.org/officeDocument/2006/relationships/image" Target="../media/image97.png"/></Relationships>
</file>

<file path=ppt/slides/_rels/slide49.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hyperlink" Target="https://support.kaonavi.jp/scene-function/pickup-list/001/" TargetMode="External"/><Relationship Id="rId7" Type="http://schemas.openxmlformats.org/officeDocument/2006/relationships/hyperlink" Target="https://support.kaonavi.jp/scene-function/connect-cube/001/" TargetMode="External"/><Relationship Id="rId2" Type="http://schemas.openxmlformats.org/officeDocument/2006/relationships/image" Target="../media/image95.png"/><Relationship Id="rId1" Type="http://schemas.openxmlformats.org/officeDocument/2006/relationships/slideLayout" Target="../slideLayouts/slideLayout3.xml"/><Relationship Id="rId6" Type="http://schemas.openxmlformats.org/officeDocument/2006/relationships/hyperlink" Target="https://support.kaonavi.jp/scene-function/pulse-survey/001" TargetMode="External"/><Relationship Id="rId5" Type="http://schemas.openxmlformats.org/officeDocument/2006/relationships/hyperlink" Target="https://support.kaonavi.jp/scene-function/smart-review/001" TargetMode="External"/><Relationship Id="rId10" Type="http://schemas.openxmlformats.org/officeDocument/2006/relationships/image" Target="../media/image99.png"/><Relationship Id="rId4" Type="http://schemas.openxmlformats.org/officeDocument/2006/relationships/hyperlink" Target="https://support.kaonavi.jp/scene-function/voice-note/001/" TargetMode="External"/><Relationship Id="rId9" Type="http://schemas.openxmlformats.org/officeDocument/2006/relationships/image" Target="../media/image98.png"/></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3.xml"/><Relationship Id="rId4" Type="http://schemas.openxmlformats.org/officeDocument/2006/relationships/image" Target="../media/image106.png"/></Relationships>
</file>

<file path=ppt/slides/_rels/slide5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3.xml"/><Relationship Id="rId4" Type="http://schemas.openxmlformats.org/officeDocument/2006/relationships/image" Target="../media/image109.png"/></Relationships>
</file>

<file path=ppt/slides/_rels/slide5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3.xml"/><Relationship Id="rId4" Type="http://schemas.openxmlformats.org/officeDocument/2006/relationships/image" Target="../media/image113.png"/></Relationships>
</file>

<file path=ppt/slides/_rels/slide5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3.xml"/><Relationship Id="rId4" Type="http://schemas.openxmlformats.org/officeDocument/2006/relationships/image" Target="../media/image116.png"/></Relationships>
</file>

<file path=ppt/slides/_rels/slide5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3.xml"/><Relationship Id="rId4" Type="http://schemas.openxmlformats.org/officeDocument/2006/relationships/image" Target="../media/image106.png"/></Relationships>
</file>

<file path=ppt/slides/_rels/slide6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3.xml"/><Relationship Id="rId4" Type="http://schemas.openxmlformats.org/officeDocument/2006/relationships/image" Target="../media/image120.png"/></Relationships>
</file>

<file path=ppt/slides/_rels/slide6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121.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hyperlink" Target="https://support.kaonavi.jp/function-admin/tree/001" TargetMode="External"/><Relationship Id="rId2" Type="http://schemas.openxmlformats.org/officeDocument/2006/relationships/image" Target="../media/image124.pn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6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5.png"/><Relationship Id="rId1" Type="http://schemas.openxmlformats.org/officeDocument/2006/relationships/slideLayout" Target="../slideLayouts/slideLayout3.xml"/><Relationship Id="rId5" Type="http://schemas.openxmlformats.org/officeDocument/2006/relationships/image" Target="../media/image127.png"/><Relationship Id="rId4" Type="http://schemas.openxmlformats.org/officeDocument/2006/relationships/image" Target="../media/image126.png"/></Relationships>
</file>

<file path=ppt/slides/_rels/slide67.xml.rels><?xml version="1.0" encoding="UTF-8" standalone="yes"?>
<Relationships xmlns="http://schemas.openxmlformats.org/package/2006/relationships"><Relationship Id="rId3" Type="http://schemas.openxmlformats.org/officeDocument/2006/relationships/slide" Target="slide62.xml"/><Relationship Id="rId2" Type="http://schemas.openxmlformats.org/officeDocument/2006/relationships/image" Target="../media/image128.png"/><Relationship Id="rId1" Type="http://schemas.openxmlformats.org/officeDocument/2006/relationships/slideLayout" Target="../slideLayouts/slideLayout3.xml"/><Relationship Id="rId5" Type="http://schemas.openxmlformats.org/officeDocument/2006/relationships/image" Target="../media/image130.png"/><Relationship Id="rId4" Type="http://schemas.openxmlformats.org/officeDocument/2006/relationships/image" Target="../media/image129.png"/></Relationships>
</file>

<file path=ppt/slides/_rels/slide6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3.xml"/><Relationship Id="rId4" Type="http://schemas.openxmlformats.org/officeDocument/2006/relationships/image" Target="../media/image133.png"/></Relationships>
</file>

<file path=ppt/slides/_rels/slide6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3.xml"/><Relationship Id="rId5" Type="http://schemas.openxmlformats.org/officeDocument/2006/relationships/image" Target="../media/image136.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
          <p:cNvSpPr txBox="1"/>
          <p:nvPr/>
        </p:nvSpPr>
        <p:spPr>
          <a:xfrm>
            <a:off x="138956" y="6462318"/>
            <a:ext cx="27432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dirty="0">
                <a:solidFill>
                  <a:schemeClr val="accent4"/>
                </a:solidFill>
                <a:latin typeface="Arial"/>
                <a:ea typeface="Arial"/>
                <a:cs typeface="Arial"/>
                <a:sym typeface="Arial"/>
              </a:rPr>
              <a:t>© </a:t>
            </a:r>
            <a:r>
              <a:rPr lang="en-US" sz="900" b="0" i="0" u="none" strike="noStrike" cap="none" dirty="0" err="1">
                <a:solidFill>
                  <a:schemeClr val="accent4"/>
                </a:solidFill>
                <a:latin typeface="Arial"/>
                <a:ea typeface="Arial"/>
                <a:cs typeface="Arial"/>
                <a:sym typeface="Arial"/>
              </a:rPr>
              <a:t>kaonavi</a:t>
            </a:r>
            <a:r>
              <a:rPr lang="en-US" sz="900" b="0" i="0" u="none" strike="noStrike" cap="none" dirty="0">
                <a:solidFill>
                  <a:schemeClr val="accent4"/>
                </a:solidFill>
                <a:latin typeface="Arial"/>
                <a:ea typeface="Arial"/>
                <a:cs typeface="Arial"/>
                <a:sym typeface="Arial"/>
              </a:rPr>
              <a:t>, </a:t>
            </a:r>
            <a:r>
              <a:rPr lang="en-US" sz="900" b="0" i="0" u="none" strike="noStrike" cap="none" dirty="0" err="1">
                <a:solidFill>
                  <a:schemeClr val="accent4"/>
                </a:solidFill>
                <a:latin typeface="Arial"/>
                <a:ea typeface="Arial"/>
                <a:cs typeface="Arial"/>
                <a:sym typeface="Arial"/>
              </a:rPr>
              <a:t>inc.</a:t>
            </a:r>
            <a:endParaRPr sz="900" b="0" i="0" u="none" strike="noStrike" cap="none" dirty="0">
              <a:solidFill>
                <a:schemeClr val="accent4"/>
              </a:solidFill>
              <a:latin typeface="Arial"/>
              <a:ea typeface="Arial"/>
              <a:cs typeface="Arial"/>
              <a:sym typeface="Arial"/>
            </a:endParaRPr>
          </a:p>
        </p:txBody>
      </p:sp>
      <p:sp>
        <p:nvSpPr>
          <p:cNvPr id="62" name="Google Shape;62;p1"/>
          <p:cNvSpPr txBox="1"/>
          <p:nvPr/>
        </p:nvSpPr>
        <p:spPr>
          <a:xfrm>
            <a:off x="1742898" y="1571624"/>
            <a:ext cx="6369900" cy="2646415"/>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dirty="0" err="1">
                <a:solidFill>
                  <a:srgbClr val="447FE0"/>
                </a:solidFill>
                <a:latin typeface="Meiryo"/>
                <a:ea typeface="Meiryo"/>
                <a:cs typeface="Meiryo"/>
                <a:sym typeface="Meiryo"/>
              </a:rPr>
              <a:t>カオナビ</a:t>
            </a:r>
            <a:br>
              <a:rPr lang="en-US" sz="5400" b="0" i="0" u="none" strike="noStrike" cap="none" dirty="0">
                <a:solidFill>
                  <a:srgbClr val="447FE0"/>
                </a:solidFill>
                <a:latin typeface="Meiryo"/>
                <a:ea typeface="Meiryo"/>
                <a:cs typeface="Meiryo"/>
                <a:sym typeface="Meiryo"/>
              </a:rPr>
            </a:br>
            <a:r>
              <a:rPr lang="en-US" sz="4900" b="0" i="0" u="none" strike="noStrike" cap="none" dirty="0" err="1">
                <a:solidFill>
                  <a:srgbClr val="447FE0"/>
                </a:solidFill>
                <a:latin typeface="Meiryo"/>
                <a:ea typeface="Meiryo"/>
                <a:cs typeface="Meiryo"/>
                <a:sym typeface="Meiryo"/>
              </a:rPr>
              <a:t>社員向けマニュアル</a:t>
            </a:r>
            <a:endParaRPr lang="en-US" sz="4900" b="0" i="0" u="none" strike="noStrike" cap="none" dirty="0">
              <a:solidFill>
                <a:srgbClr val="447FE0"/>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4400"/>
              <a:buFont typeface="Arial"/>
              <a:buNone/>
            </a:pPr>
            <a:endParaRPr lang="en-US" sz="1600" dirty="0">
              <a:solidFill>
                <a:srgbClr val="FFCA08"/>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4400"/>
              <a:buFont typeface="Arial"/>
              <a:buNone/>
            </a:pPr>
            <a:r>
              <a:rPr lang="ja-JP" altLang="en-US" sz="3200" b="1" i="0" u="none" strike="noStrike" dirty="0">
                <a:solidFill>
                  <a:srgbClr val="000000"/>
                </a:solidFill>
                <a:effectLst/>
                <a:latin typeface="Meiryo" panose="020B0604030504040204" pitchFamily="50" charset="-128"/>
                <a:ea typeface="Meiryo" panose="020B0604030504040204" pitchFamily="50" charset="-128"/>
              </a:rPr>
              <a:t>プロファイルブック</a:t>
            </a:r>
            <a:endParaRPr sz="3200" b="0" i="0" u="none" strike="noStrike" cap="none" dirty="0">
              <a:solidFill>
                <a:srgbClr val="FFCA08"/>
              </a:solidFill>
              <a:latin typeface="Meiryo"/>
              <a:ea typeface="Meiryo"/>
              <a:cs typeface="Meiryo"/>
              <a:sym typeface="Meiryo"/>
            </a:endParaRPr>
          </a:p>
        </p:txBody>
      </p:sp>
      <p:sp>
        <p:nvSpPr>
          <p:cNvPr id="63" name="Google Shape;63;p1"/>
          <p:cNvSpPr/>
          <p:nvPr/>
        </p:nvSpPr>
        <p:spPr>
          <a:xfrm>
            <a:off x="867827" y="4325761"/>
            <a:ext cx="8364663" cy="1010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1" i="0" u="none" strike="noStrike" cap="none" dirty="0" err="1">
                <a:solidFill>
                  <a:srgbClr val="FF0000"/>
                </a:solidFill>
                <a:latin typeface="Arial"/>
                <a:ea typeface="Arial"/>
                <a:cs typeface="Arial"/>
                <a:sym typeface="Arial"/>
              </a:rPr>
              <a:t>本マニュアルは、テンプレートとして作成しております</a:t>
            </a:r>
            <a:r>
              <a:rPr lang="en-US" sz="1300" b="1" i="0" u="none" strike="noStrike" cap="none" dirty="0">
                <a:solidFill>
                  <a:srgbClr val="FF0000"/>
                </a:solidFill>
                <a:latin typeface="Arial"/>
                <a:ea typeface="Arial"/>
                <a:cs typeface="Arial"/>
                <a:sym typeface="Arial"/>
              </a:rPr>
              <a:t>。</a:t>
            </a:r>
            <a:endParaRPr sz="10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r>
              <a:rPr lang="en-US" sz="1300" b="1" i="0" u="none" strike="noStrike" cap="none" dirty="0" err="1">
                <a:solidFill>
                  <a:srgbClr val="FF0000"/>
                </a:solidFill>
                <a:latin typeface="Arial"/>
                <a:ea typeface="Arial"/>
                <a:cs typeface="Arial"/>
                <a:sym typeface="Arial"/>
              </a:rPr>
              <a:t>各社の運用ルールや設定内容に併せて、キャプチャの変更やページの追加・削除等の編集をお願い致します</a:t>
            </a:r>
            <a:r>
              <a:rPr lang="en-US" sz="1300" b="1" i="0" u="none" strike="noStrike" cap="none" dirty="0">
                <a:solidFill>
                  <a:srgbClr val="FF0000"/>
                </a:solidFill>
                <a:latin typeface="Arial"/>
                <a:ea typeface="Arial"/>
                <a:cs typeface="Arial"/>
                <a:sym typeface="Arial"/>
              </a:rPr>
              <a:t>。</a:t>
            </a:r>
            <a:endParaRPr sz="100" i="0" u="none" strike="noStrike" cap="none" dirty="0">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oogle Shape;393;p27">
            <a:extLst>
              <a:ext uri="{FF2B5EF4-FFF2-40B4-BE49-F238E27FC236}">
                <a16:creationId xmlns:a16="http://schemas.microsoft.com/office/drawing/2014/main" id="{67D2A532-1D41-0EFB-93A4-FC3208D99148}"/>
              </a:ext>
            </a:extLst>
          </p:cNvPr>
          <p:cNvGrpSpPr/>
          <p:nvPr/>
        </p:nvGrpSpPr>
        <p:grpSpPr>
          <a:xfrm>
            <a:off x="865621" y="1907384"/>
            <a:ext cx="9634709" cy="326941"/>
            <a:chOff x="1374772" y="3494774"/>
            <a:chExt cx="9634709" cy="326941"/>
          </a:xfrm>
        </p:grpSpPr>
        <p:pic>
          <p:nvPicPr>
            <p:cNvPr id="15" name="Google Shape;394;p27" descr="https://support.kaonavi.jp/wp/wp-content/uploads/icon_02-01.png">
              <a:extLst>
                <a:ext uri="{FF2B5EF4-FFF2-40B4-BE49-F238E27FC236}">
                  <a16:creationId xmlns:a16="http://schemas.microsoft.com/office/drawing/2014/main" id="{80B51C64-40EF-57DA-B97E-6B822F0E31F3}"/>
                </a:ext>
              </a:extLst>
            </p:cNvPr>
            <p:cNvPicPr preferRelativeResize="0"/>
            <p:nvPr/>
          </p:nvPicPr>
          <p:blipFill rotWithShape="1">
            <a:blip r:embed="rId2">
              <a:alphaModFix/>
            </a:blip>
            <a:srcRect/>
            <a:stretch/>
          </p:blipFill>
          <p:spPr>
            <a:xfrm>
              <a:off x="1374772" y="3494774"/>
              <a:ext cx="422773" cy="325210"/>
            </a:xfrm>
            <a:prstGeom prst="rect">
              <a:avLst/>
            </a:prstGeom>
            <a:noFill/>
            <a:ln>
              <a:noFill/>
            </a:ln>
          </p:spPr>
        </p:pic>
        <p:sp>
          <p:nvSpPr>
            <p:cNvPr id="16" name="Google Shape;395;p27">
              <a:extLst>
                <a:ext uri="{FF2B5EF4-FFF2-40B4-BE49-F238E27FC236}">
                  <a16:creationId xmlns:a16="http://schemas.microsoft.com/office/drawing/2014/main" id="{28B5D3A1-1BBA-33F7-115D-1E9630FB74BA}"/>
                </a:ext>
              </a:extLst>
            </p:cNvPr>
            <p:cNvSpPr txBox="1"/>
            <p:nvPr/>
          </p:nvSpPr>
          <p:spPr>
            <a:xfrm>
              <a:off x="1915888" y="3513979"/>
              <a:ext cx="9093593"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sz="1400" b="1" i="0" u="none" strike="noStrike" cap="none" dirty="0">
                  <a:solidFill>
                    <a:schemeClr val="dk1"/>
                  </a:solidFill>
                  <a:latin typeface="Meiryo"/>
                  <a:ea typeface="Meiryo"/>
                  <a:cs typeface="Meiryo"/>
                  <a:sym typeface="Meiryo"/>
                </a:rPr>
                <a:t>グリッドビュー</a:t>
              </a:r>
              <a:endParaRPr sz="1400" b="1" i="0" u="none" strike="noStrike" cap="none" dirty="0">
                <a:solidFill>
                  <a:schemeClr val="dk1"/>
                </a:solidFill>
                <a:latin typeface="Meiryo"/>
                <a:ea typeface="Meiryo"/>
                <a:cs typeface="Meiryo"/>
                <a:sym typeface="Meiryo"/>
              </a:endParaRPr>
            </a:p>
          </p:txBody>
        </p:sp>
      </p:grpSp>
      <p:sp>
        <p:nvSpPr>
          <p:cNvPr id="17" name="Google Shape;396;p27">
            <a:extLst>
              <a:ext uri="{FF2B5EF4-FFF2-40B4-BE49-F238E27FC236}">
                <a16:creationId xmlns:a16="http://schemas.microsoft.com/office/drawing/2014/main" id="{0B47CAA4-33B2-2B60-7565-6485431CB2D6}"/>
              </a:ext>
            </a:extLst>
          </p:cNvPr>
          <p:cNvSpPr txBox="1"/>
          <p:nvPr/>
        </p:nvSpPr>
        <p:spPr>
          <a:xfrm>
            <a:off x="2908510" y="1894262"/>
            <a:ext cx="7591820"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sz="1400" b="0" i="0" u="none" strike="noStrike" cap="none" dirty="0">
                <a:solidFill>
                  <a:schemeClr val="dk1"/>
                </a:solidFill>
                <a:latin typeface="Meiryo"/>
                <a:ea typeface="Meiryo"/>
                <a:cs typeface="Meiryo"/>
                <a:sym typeface="Meiryo"/>
              </a:rPr>
              <a:t>カオナビの標準の一覧画面で、タイル状に顔写真が並びます。</a:t>
            </a:r>
            <a:endParaRPr sz="1400" b="0" i="0" u="none" strike="noStrike" cap="none" dirty="0">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2000"/>
              <a:buFont typeface="Arial"/>
              <a:buNone/>
            </a:pPr>
            <a:r>
              <a:rPr lang="ja-JP" sz="1400" b="0" i="0" u="none" strike="noStrike" cap="none" dirty="0">
                <a:solidFill>
                  <a:schemeClr val="dk1"/>
                </a:solidFill>
                <a:latin typeface="Meiryo"/>
                <a:ea typeface="Meiryo"/>
                <a:cs typeface="Meiryo"/>
                <a:sym typeface="Meiryo"/>
              </a:rPr>
              <a:t>顔写真をメインに全体を俯瞰したいときに便利です。</a:t>
            </a:r>
            <a:endParaRPr sz="1600" b="0" i="0" u="none" strike="noStrike" cap="none" dirty="0">
              <a:solidFill>
                <a:schemeClr val="dk1"/>
              </a:solidFill>
              <a:latin typeface="Meiryo"/>
              <a:ea typeface="Meiryo"/>
              <a:cs typeface="Meiryo"/>
              <a:sym typeface="Meiryo"/>
            </a:endParaRPr>
          </a:p>
        </p:txBody>
      </p:sp>
      <p:grpSp>
        <p:nvGrpSpPr>
          <p:cNvPr id="18" name="Google Shape;397;p27">
            <a:extLst>
              <a:ext uri="{FF2B5EF4-FFF2-40B4-BE49-F238E27FC236}">
                <a16:creationId xmlns:a16="http://schemas.microsoft.com/office/drawing/2014/main" id="{3AC83864-B942-4EFD-BE7D-A45CC087B4C7}"/>
              </a:ext>
            </a:extLst>
          </p:cNvPr>
          <p:cNvGrpSpPr/>
          <p:nvPr/>
        </p:nvGrpSpPr>
        <p:grpSpPr>
          <a:xfrm>
            <a:off x="1983601" y="2710130"/>
            <a:ext cx="8224797" cy="3460858"/>
            <a:chOff x="1051907" y="4660094"/>
            <a:chExt cx="9376144" cy="4156092"/>
          </a:xfrm>
        </p:grpSpPr>
        <p:pic>
          <p:nvPicPr>
            <p:cNvPr id="19" name="Google Shape;398;p27" descr="https://support.kaonavi.jp/wp/wp-content/uploads/pb_02-05.png">
              <a:extLst>
                <a:ext uri="{FF2B5EF4-FFF2-40B4-BE49-F238E27FC236}">
                  <a16:creationId xmlns:a16="http://schemas.microsoft.com/office/drawing/2014/main" id="{5C36AD86-9B35-FE45-92D3-53E4B41EFEC6}"/>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51907" y="4660094"/>
              <a:ext cx="9376144" cy="4156092"/>
            </a:xfrm>
            <a:prstGeom prst="rect">
              <a:avLst/>
            </a:prstGeom>
            <a:noFill/>
            <a:ln w="12700" cap="flat" cmpd="sng">
              <a:solidFill>
                <a:srgbClr val="7F7F7F"/>
              </a:solidFill>
              <a:prstDash val="solid"/>
              <a:round/>
              <a:headEnd type="none" w="sm" len="sm"/>
              <a:tailEnd type="none" w="sm" len="sm"/>
            </a:ln>
          </p:spPr>
        </p:pic>
        <p:sp>
          <p:nvSpPr>
            <p:cNvPr id="20" name="Google Shape;399;p27">
              <a:extLst>
                <a:ext uri="{FF2B5EF4-FFF2-40B4-BE49-F238E27FC236}">
                  <a16:creationId xmlns:a16="http://schemas.microsoft.com/office/drawing/2014/main" id="{F49DC3F0-D6F9-9D75-8FF3-15AACB3964E0}"/>
                </a:ext>
              </a:extLst>
            </p:cNvPr>
            <p:cNvSpPr/>
            <p:nvPr/>
          </p:nvSpPr>
          <p:spPr>
            <a:xfrm>
              <a:off x="7656273" y="4697002"/>
              <a:ext cx="1173402" cy="365536"/>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grpSp>
      <p:sp>
        <p:nvSpPr>
          <p:cNvPr id="13" name="Google Shape;76;p5">
            <a:extLst>
              <a:ext uri="{FF2B5EF4-FFF2-40B4-BE49-F238E27FC236}">
                <a16:creationId xmlns:a16="http://schemas.microsoft.com/office/drawing/2014/main" id="{97781FF8-DFED-4F39-B599-3F208156AC86}"/>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Meiryo"/>
                <a:ea typeface="Meiryo"/>
                <a:cs typeface="Meiryo"/>
                <a:sym typeface="Meiryo"/>
              </a:rPr>
              <a:t>プロファイルブック</a:t>
            </a:r>
            <a:endParaRPr sz="1500" b="1" i="0" u="none" strike="noStrike" cap="none" dirty="0">
              <a:solidFill>
                <a:schemeClr val="dk1"/>
              </a:solidFill>
              <a:latin typeface="Arial"/>
              <a:ea typeface="Arial"/>
              <a:cs typeface="Arial"/>
              <a:sym typeface="Arial"/>
            </a:endParaRPr>
          </a:p>
        </p:txBody>
      </p:sp>
      <p:sp>
        <p:nvSpPr>
          <p:cNvPr id="22" name="Google Shape;78;p5">
            <a:extLst>
              <a:ext uri="{FF2B5EF4-FFF2-40B4-BE49-F238E27FC236}">
                <a16:creationId xmlns:a16="http://schemas.microsoft.com/office/drawing/2014/main" id="{54338AA5-2298-408E-9877-0C8B4515400D}"/>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lvl="0"/>
            <a:r>
              <a:rPr lang="en-US" altLang="ja-JP" sz="1400" b="1" dirty="0">
                <a:latin typeface="Meiryo"/>
                <a:ea typeface="Meiryo"/>
                <a:cs typeface="Meiryo"/>
                <a:sym typeface="Meiryo"/>
              </a:rPr>
              <a:t>2. </a:t>
            </a:r>
            <a:r>
              <a:rPr lang="ja-JP" altLang="en-US" sz="1400" b="1" dirty="0">
                <a:latin typeface="Meiryo"/>
                <a:ea typeface="Meiryo"/>
                <a:cs typeface="Meiryo"/>
                <a:sym typeface="Meiryo"/>
              </a:rPr>
              <a:t>プロファイルブックの主な画面</a:t>
            </a:r>
          </a:p>
        </p:txBody>
      </p:sp>
      <p:sp>
        <p:nvSpPr>
          <p:cNvPr id="23" name="Google Shape;203;g125f8f40711_0_141">
            <a:extLst>
              <a:ext uri="{FF2B5EF4-FFF2-40B4-BE49-F238E27FC236}">
                <a16:creationId xmlns:a16="http://schemas.microsoft.com/office/drawing/2014/main" id="{A0F63B27-2C35-4AE2-872A-AC8F76FAF61F}"/>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r>
              <a:rPr lang="ja-JP" altLang="ja-JP" sz="1600" b="1" i="0" u="none" strike="noStrike" cap="none" dirty="0">
                <a:solidFill>
                  <a:srgbClr val="000000"/>
                </a:solidFill>
                <a:latin typeface="Meiryo"/>
                <a:ea typeface="Meiryo"/>
                <a:cs typeface="Meiryo"/>
                <a:sym typeface="Meiryo"/>
              </a:rPr>
              <a:t>2-</a:t>
            </a:r>
            <a:r>
              <a:rPr lang="en-US" altLang="ja-JP" sz="1600" b="1" i="0" u="none" strike="noStrike" cap="none" dirty="0">
                <a:solidFill>
                  <a:srgbClr val="000000"/>
                </a:solidFill>
                <a:latin typeface="Meiryo"/>
                <a:ea typeface="Meiryo"/>
                <a:cs typeface="Meiryo"/>
                <a:sym typeface="Meiryo"/>
              </a:rPr>
              <a:t>2. </a:t>
            </a:r>
            <a:r>
              <a:rPr lang="ja-JP" altLang="en-US" sz="1600" b="1" dirty="0">
                <a:solidFill>
                  <a:schemeClr val="dk1"/>
                </a:solidFill>
                <a:latin typeface="Meiryo"/>
                <a:ea typeface="Meiryo"/>
                <a:cs typeface="Meiryo"/>
                <a:sym typeface="Meiryo"/>
              </a:rPr>
              <a:t>メンバー一覧画面を閲覧する</a:t>
            </a:r>
            <a:endParaRPr lang="ja-JP" altLang="en-US" sz="1600" dirty="0">
              <a:latin typeface="Meiryo"/>
              <a:ea typeface="Meiryo"/>
              <a:cs typeface="Meiryo"/>
              <a:sym typeface="Meiryo"/>
            </a:endParaRPr>
          </a:p>
        </p:txBody>
      </p:sp>
      <p:sp>
        <p:nvSpPr>
          <p:cNvPr id="24" name="Google Shape;618;g126584d4e9d_0_223">
            <a:extLst>
              <a:ext uri="{FF2B5EF4-FFF2-40B4-BE49-F238E27FC236}">
                <a16:creationId xmlns:a16="http://schemas.microsoft.com/office/drawing/2014/main" id="{2FB4BBED-BD7D-441C-BAA2-634EF71A3E3B}"/>
              </a:ext>
            </a:extLst>
          </p:cNvPr>
          <p:cNvSpPr txBox="1"/>
          <p:nvPr/>
        </p:nvSpPr>
        <p:spPr>
          <a:xfrm>
            <a:off x="292317" y="1161864"/>
            <a:ext cx="10039800" cy="338514"/>
          </a:xfrm>
          <a:prstGeom prst="rect">
            <a:avLst/>
          </a:prstGeom>
          <a:noFill/>
          <a:ln>
            <a:noFill/>
          </a:ln>
        </p:spPr>
        <p:txBody>
          <a:bodyPr spcFirstLastPara="1" wrap="square" lIns="91425" tIns="45700" rIns="91425" bIns="45700" anchor="t" anchorCtr="0">
            <a:spAutoFit/>
          </a:bodyPr>
          <a:lstStyle/>
          <a:p>
            <a:pPr lvl="0"/>
            <a:r>
              <a:rPr lang="ja-JP" altLang="en-US" sz="1600" b="1" dirty="0">
                <a:solidFill>
                  <a:schemeClr val="dk1"/>
                </a:solidFill>
                <a:latin typeface="Meiryo"/>
                <a:ea typeface="Meiryo"/>
                <a:cs typeface="Meiryo"/>
                <a:sym typeface="Meiryo"/>
              </a:rPr>
              <a:t>●表示方法を切り替える</a:t>
            </a:r>
          </a:p>
        </p:txBody>
      </p:sp>
      <p:sp>
        <p:nvSpPr>
          <p:cNvPr id="25" name="Google Shape;156;g125f8f40711_0_119">
            <a:extLst>
              <a:ext uri="{FF2B5EF4-FFF2-40B4-BE49-F238E27FC236}">
                <a16:creationId xmlns:a16="http://schemas.microsoft.com/office/drawing/2014/main" id="{48081B4A-869C-4997-B186-990C1C654F0C}"/>
              </a:ext>
            </a:extLst>
          </p:cNvPr>
          <p:cNvSpPr txBox="1"/>
          <p:nvPr/>
        </p:nvSpPr>
        <p:spPr>
          <a:xfrm>
            <a:off x="694171" y="1470553"/>
            <a:ext cx="527749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altLang="en-US" sz="1400" dirty="0">
                <a:solidFill>
                  <a:schemeClr val="dk1"/>
                </a:solidFill>
                <a:latin typeface="Meiryo"/>
                <a:ea typeface="Meiryo"/>
                <a:cs typeface="Meiryo"/>
                <a:sym typeface="Meiryo"/>
              </a:rPr>
              <a:t>「ビュー切り替えボタン」</a:t>
            </a:r>
            <a:r>
              <a:rPr lang="ja-JP" altLang="en-US" sz="1400" b="0" i="0" u="none" strike="noStrike" cap="none" dirty="0">
                <a:solidFill>
                  <a:schemeClr val="dk1"/>
                </a:solidFill>
                <a:latin typeface="Meiryo"/>
                <a:ea typeface="Meiryo"/>
                <a:cs typeface="Meiryo"/>
                <a:sym typeface="Meiryo"/>
              </a:rPr>
              <a:t>で表示スタイルを切り替えます。</a:t>
            </a:r>
            <a:endParaRPr lang="ja-JP" altLang="en-US" sz="105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1835841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oogle Shape;402;p27" descr="https://support.kaonavi.jp/wp/wp-content/uploads/icon_02-02.png">
            <a:extLst>
              <a:ext uri="{FF2B5EF4-FFF2-40B4-BE49-F238E27FC236}">
                <a16:creationId xmlns:a16="http://schemas.microsoft.com/office/drawing/2014/main" id="{66A6E194-F63D-69DC-51E6-D5B9E062D565}"/>
              </a:ext>
            </a:extLst>
          </p:cNvPr>
          <p:cNvPicPr preferRelativeResize="0"/>
          <p:nvPr/>
        </p:nvPicPr>
        <p:blipFill rotWithShape="1">
          <a:blip r:embed="rId2">
            <a:alphaModFix/>
          </a:blip>
          <a:srcRect/>
          <a:stretch/>
        </p:blipFill>
        <p:spPr>
          <a:xfrm>
            <a:off x="983964" y="1903913"/>
            <a:ext cx="422773" cy="325210"/>
          </a:xfrm>
          <a:prstGeom prst="rect">
            <a:avLst/>
          </a:prstGeom>
          <a:noFill/>
          <a:ln>
            <a:noFill/>
          </a:ln>
        </p:spPr>
      </p:pic>
      <p:grpSp>
        <p:nvGrpSpPr>
          <p:cNvPr id="25" name="Google Shape;404;p27">
            <a:extLst>
              <a:ext uri="{FF2B5EF4-FFF2-40B4-BE49-F238E27FC236}">
                <a16:creationId xmlns:a16="http://schemas.microsoft.com/office/drawing/2014/main" id="{CE62E9BE-8D44-825F-E889-9477D9EFFA2B}"/>
              </a:ext>
            </a:extLst>
          </p:cNvPr>
          <p:cNvGrpSpPr/>
          <p:nvPr/>
        </p:nvGrpSpPr>
        <p:grpSpPr>
          <a:xfrm>
            <a:off x="1974486" y="2565742"/>
            <a:ext cx="8243027" cy="3653824"/>
            <a:chOff x="1051907" y="10316560"/>
            <a:chExt cx="9376144" cy="4156092"/>
          </a:xfrm>
        </p:grpSpPr>
        <p:pic>
          <p:nvPicPr>
            <p:cNvPr id="26" name="Google Shape;405;p27" descr="https://support.kaonavi.jp/wp/wp-content/uploads/pb_02-06.png">
              <a:extLst>
                <a:ext uri="{FF2B5EF4-FFF2-40B4-BE49-F238E27FC236}">
                  <a16:creationId xmlns:a16="http://schemas.microsoft.com/office/drawing/2014/main" id="{E0EAC158-7521-267B-C8D1-B72C2577D189}"/>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51907" y="10316560"/>
              <a:ext cx="9376144" cy="4156092"/>
            </a:xfrm>
            <a:prstGeom prst="rect">
              <a:avLst/>
            </a:prstGeom>
            <a:noFill/>
            <a:ln w="12700" cap="flat" cmpd="sng">
              <a:solidFill>
                <a:srgbClr val="7F7F7F"/>
              </a:solidFill>
              <a:prstDash val="solid"/>
              <a:round/>
              <a:headEnd type="none" w="sm" len="sm"/>
              <a:tailEnd type="none" w="sm" len="sm"/>
            </a:ln>
          </p:spPr>
        </p:pic>
        <p:sp>
          <p:nvSpPr>
            <p:cNvPr id="27" name="Google Shape;406;p27">
              <a:extLst>
                <a:ext uri="{FF2B5EF4-FFF2-40B4-BE49-F238E27FC236}">
                  <a16:creationId xmlns:a16="http://schemas.microsoft.com/office/drawing/2014/main" id="{5398C024-74D2-8884-1335-47A5F4FA38B7}"/>
                </a:ext>
              </a:extLst>
            </p:cNvPr>
            <p:cNvSpPr/>
            <p:nvPr/>
          </p:nvSpPr>
          <p:spPr>
            <a:xfrm>
              <a:off x="7656273" y="10373902"/>
              <a:ext cx="1173402" cy="365536"/>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grpSp>
      <p:sp>
        <p:nvSpPr>
          <p:cNvPr id="12" name="Google Shape;76;p5">
            <a:extLst>
              <a:ext uri="{FF2B5EF4-FFF2-40B4-BE49-F238E27FC236}">
                <a16:creationId xmlns:a16="http://schemas.microsoft.com/office/drawing/2014/main" id="{7C94AD25-B2F0-4736-B7AF-EE050D222AC7}"/>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Meiryo"/>
                <a:ea typeface="Meiryo"/>
                <a:cs typeface="Meiryo"/>
                <a:sym typeface="Meiryo"/>
              </a:rPr>
              <a:t>プロファイルブック</a:t>
            </a:r>
            <a:endParaRPr sz="1500" b="1" i="0" u="none" strike="noStrike" cap="none" dirty="0">
              <a:solidFill>
                <a:schemeClr val="dk1"/>
              </a:solidFill>
              <a:latin typeface="Arial"/>
              <a:ea typeface="Arial"/>
              <a:cs typeface="Arial"/>
              <a:sym typeface="Arial"/>
            </a:endParaRPr>
          </a:p>
        </p:txBody>
      </p:sp>
      <p:sp>
        <p:nvSpPr>
          <p:cNvPr id="14" name="Google Shape;78;p5">
            <a:extLst>
              <a:ext uri="{FF2B5EF4-FFF2-40B4-BE49-F238E27FC236}">
                <a16:creationId xmlns:a16="http://schemas.microsoft.com/office/drawing/2014/main" id="{BA1DD70E-5597-45DB-80DD-2ECF1FF2D0A0}"/>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lvl="0"/>
            <a:r>
              <a:rPr lang="en-US" altLang="ja-JP" sz="1400" b="1" dirty="0">
                <a:latin typeface="Meiryo"/>
                <a:ea typeface="Meiryo"/>
                <a:cs typeface="Meiryo"/>
                <a:sym typeface="Meiryo"/>
              </a:rPr>
              <a:t>2. </a:t>
            </a:r>
            <a:r>
              <a:rPr lang="ja-JP" altLang="en-US" sz="1400" b="1" dirty="0">
                <a:latin typeface="Meiryo"/>
                <a:ea typeface="Meiryo"/>
                <a:cs typeface="Meiryo"/>
                <a:sym typeface="Meiryo"/>
              </a:rPr>
              <a:t>プロファイルブックの主な画面</a:t>
            </a:r>
          </a:p>
        </p:txBody>
      </p:sp>
      <p:sp>
        <p:nvSpPr>
          <p:cNvPr id="15" name="Google Shape;203;g125f8f40711_0_141">
            <a:extLst>
              <a:ext uri="{FF2B5EF4-FFF2-40B4-BE49-F238E27FC236}">
                <a16:creationId xmlns:a16="http://schemas.microsoft.com/office/drawing/2014/main" id="{FD9F95DB-FA52-4A16-8132-9699DCAB6C53}"/>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r>
              <a:rPr lang="ja-JP" altLang="ja-JP" sz="1600" b="1" i="0" u="none" strike="noStrike" cap="none" dirty="0">
                <a:solidFill>
                  <a:srgbClr val="000000"/>
                </a:solidFill>
                <a:latin typeface="Meiryo"/>
                <a:ea typeface="Meiryo"/>
                <a:cs typeface="Meiryo"/>
                <a:sym typeface="Meiryo"/>
              </a:rPr>
              <a:t>2-</a:t>
            </a:r>
            <a:r>
              <a:rPr lang="en-US" altLang="ja-JP" sz="1600" b="1" i="0" u="none" strike="noStrike" cap="none" dirty="0">
                <a:solidFill>
                  <a:srgbClr val="000000"/>
                </a:solidFill>
                <a:latin typeface="Meiryo"/>
                <a:ea typeface="Meiryo"/>
                <a:cs typeface="Meiryo"/>
                <a:sym typeface="Meiryo"/>
              </a:rPr>
              <a:t>2. </a:t>
            </a:r>
            <a:r>
              <a:rPr lang="ja-JP" altLang="en-US" sz="1600" b="1" dirty="0">
                <a:solidFill>
                  <a:schemeClr val="dk1"/>
                </a:solidFill>
                <a:latin typeface="Meiryo"/>
                <a:ea typeface="Meiryo"/>
                <a:cs typeface="Meiryo"/>
                <a:sym typeface="Meiryo"/>
              </a:rPr>
              <a:t>メンバー一覧画面を閲覧する</a:t>
            </a:r>
            <a:endParaRPr lang="ja-JP" altLang="en-US" sz="1600" dirty="0">
              <a:latin typeface="Meiryo"/>
              <a:ea typeface="Meiryo"/>
              <a:cs typeface="Meiryo"/>
              <a:sym typeface="Meiryo"/>
            </a:endParaRPr>
          </a:p>
        </p:txBody>
      </p:sp>
      <p:sp>
        <p:nvSpPr>
          <p:cNvPr id="16" name="Google Shape;618;g126584d4e9d_0_223">
            <a:extLst>
              <a:ext uri="{FF2B5EF4-FFF2-40B4-BE49-F238E27FC236}">
                <a16:creationId xmlns:a16="http://schemas.microsoft.com/office/drawing/2014/main" id="{780E8D89-09EC-458D-BD59-5468885EDF90}"/>
              </a:ext>
            </a:extLst>
          </p:cNvPr>
          <p:cNvSpPr txBox="1"/>
          <p:nvPr/>
        </p:nvSpPr>
        <p:spPr>
          <a:xfrm>
            <a:off x="292317" y="1161864"/>
            <a:ext cx="10039800" cy="338514"/>
          </a:xfrm>
          <a:prstGeom prst="rect">
            <a:avLst/>
          </a:prstGeom>
          <a:noFill/>
          <a:ln>
            <a:noFill/>
          </a:ln>
        </p:spPr>
        <p:txBody>
          <a:bodyPr spcFirstLastPara="1" wrap="square" lIns="91425" tIns="45700" rIns="91425" bIns="45700" anchor="t" anchorCtr="0">
            <a:spAutoFit/>
          </a:bodyPr>
          <a:lstStyle/>
          <a:p>
            <a:pPr lvl="0"/>
            <a:r>
              <a:rPr lang="ja-JP" altLang="en-US" sz="1600" b="1" dirty="0">
                <a:solidFill>
                  <a:schemeClr val="dk1"/>
                </a:solidFill>
                <a:latin typeface="Meiryo"/>
                <a:ea typeface="Meiryo"/>
                <a:cs typeface="Meiryo"/>
                <a:sym typeface="Meiryo"/>
              </a:rPr>
              <a:t>●表示方法を切り替える</a:t>
            </a:r>
          </a:p>
        </p:txBody>
      </p:sp>
      <p:sp>
        <p:nvSpPr>
          <p:cNvPr id="17" name="Google Shape;156;g125f8f40711_0_119">
            <a:extLst>
              <a:ext uri="{FF2B5EF4-FFF2-40B4-BE49-F238E27FC236}">
                <a16:creationId xmlns:a16="http://schemas.microsoft.com/office/drawing/2014/main" id="{F58AA701-F9A1-4639-A830-136C9F6C7638}"/>
              </a:ext>
            </a:extLst>
          </p:cNvPr>
          <p:cNvSpPr txBox="1"/>
          <p:nvPr/>
        </p:nvSpPr>
        <p:spPr>
          <a:xfrm>
            <a:off x="694171" y="1470553"/>
            <a:ext cx="527749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altLang="en-US" sz="1400" dirty="0">
                <a:solidFill>
                  <a:schemeClr val="dk1"/>
                </a:solidFill>
                <a:latin typeface="Meiryo"/>
                <a:ea typeface="Meiryo"/>
                <a:cs typeface="Meiryo"/>
                <a:sym typeface="Meiryo"/>
              </a:rPr>
              <a:t>「ビュー切り替えボタン」</a:t>
            </a:r>
            <a:r>
              <a:rPr lang="ja-JP" altLang="en-US" sz="1400" b="0" i="0" u="none" strike="noStrike" cap="none" dirty="0">
                <a:solidFill>
                  <a:schemeClr val="dk1"/>
                </a:solidFill>
                <a:latin typeface="Meiryo"/>
                <a:ea typeface="Meiryo"/>
                <a:cs typeface="Meiryo"/>
                <a:sym typeface="Meiryo"/>
              </a:rPr>
              <a:t>で表示スタイルを切り替えます。</a:t>
            </a:r>
            <a:endParaRPr lang="ja-JP" altLang="en-US" sz="1050" b="0" i="0" u="none" strike="noStrike" cap="none" dirty="0">
              <a:solidFill>
                <a:srgbClr val="000000"/>
              </a:solidFill>
              <a:latin typeface="Arial"/>
              <a:ea typeface="Arial"/>
              <a:cs typeface="Arial"/>
              <a:sym typeface="Arial"/>
            </a:endParaRPr>
          </a:p>
        </p:txBody>
      </p:sp>
      <p:sp>
        <p:nvSpPr>
          <p:cNvPr id="20" name="Google Shape;395;p27">
            <a:extLst>
              <a:ext uri="{FF2B5EF4-FFF2-40B4-BE49-F238E27FC236}">
                <a16:creationId xmlns:a16="http://schemas.microsoft.com/office/drawing/2014/main" id="{6DDE7195-CBD4-433E-B2F6-4082D14EC291}"/>
              </a:ext>
            </a:extLst>
          </p:cNvPr>
          <p:cNvSpPr txBox="1"/>
          <p:nvPr/>
        </p:nvSpPr>
        <p:spPr>
          <a:xfrm>
            <a:off x="1406737" y="1926589"/>
            <a:ext cx="9093593"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altLang="en-US" sz="1400" b="1" i="0" u="none" strike="noStrike" cap="none" dirty="0">
                <a:solidFill>
                  <a:schemeClr val="dk1"/>
                </a:solidFill>
                <a:latin typeface="Meiryo"/>
                <a:ea typeface="Meiryo"/>
                <a:cs typeface="Meiryo"/>
                <a:sym typeface="Meiryo"/>
              </a:rPr>
              <a:t>リストビュー</a:t>
            </a:r>
            <a:endParaRPr lang="ja-JP" altLang="en-US" sz="1600" b="1" i="0" u="none" strike="noStrike" cap="none" dirty="0">
              <a:solidFill>
                <a:schemeClr val="dk1"/>
              </a:solidFill>
              <a:latin typeface="Meiryo"/>
              <a:ea typeface="Meiryo"/>
              <a:cs typeface="Meiryo"/>
              <a:sym typeface="Meiryo"/>
            </a:endParaRPr>
          </a:p>
        </p:txBody>
      </p:sp>
      <p:sp>
        <p:nvSpPr>
          <p:cNvPr id="21" name="Google Shape;396;p27">
            <a:extLst>
              <a:ext uri="{FF2B5EF4-FFF2-40B4-BE49-F238E27FC236}">
                <a16:creationId xmlns:a16="http://schemas.microsoft.com/office/drawing/2014/main" id="{F5F2DF67-47FF-469F-B1AF-0CC193832FF7}"/>
              </a:ext>
            </a:extLst>
          </p:cNvPr>
          <p:cNvSpPr txBox="1"/>
          <p:nvPr/>
        </p:nvSpPr>
        <p:spPr>
          <a:xfrm>
            <a:off x="2908510" y="1894262"/>
            <a:ext cx="7591820"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altLang="en-US" sz="1400" b="0" i="0" u="none" strike="noStrike" cap="none" dirty="0">
                <a:solidFill>
                  <a:schemeClr val="dk1"/>
                </a:solidFill>
                <a:latin typeface="Meiryo"/>
                <a:ea typeface="Meiryo"/>
                <a:cs typeface="Meiryo"/>
                <a:sym typeface="Meiryo"/>
              </a:rPr>
              <a:t>顔写真とともに基本情報が表示されます。例えば特定の部署で絞り込み、</a:t>
            </a:r>
          </a:p>
          <a:p>
            <a:pPr marL="0" marR="0" lvl="0" indent="0" algn="l" rtl="0">
              <a:lnSpc>
                <a:spcPct val="100000"/>
              </a:lnSpc>
              <a:spcBef>
                <a:spcPts val="0"/>
              </a:spcBef>
              <a:spcAft>
                <a:spcPts val="0"/>
              </a:spcAft>
              <a:buClr>
                <a:srgbClr val="000000"/>
              </a:buClr>
              <a:buSzPts val="2000"/>
              <a:buFont typeface="Arial"/>
              <a:buNone/>
            </a:pPr>
            <a:r>
              <a:rPr lang="ja-JP" altLang="en-US" sz="1400" b="0" i="0" u="none" strike="noStrike" cap="none" dirty="0">
                <a:solidFill>
                  <a:schemeClr val="dk1"/>
                </a:solidFill>
                <a:latin typeface="Meiryo"/>
                <a:ea typeface="Meiryo"/>
                <a:cs typeface="Meiryo"/>
                <a:sym typeface="Meiryo"/>
              </a:rPr>
              <a:t>その部署のメンバーを人材情報とともに確認するなどに利用できます。</a:t>
            </a:r>
            <a:endParaRPr lang="ja-JP" altLang="en-US" sz="1600" b="0" i="0" u="none" strike="noStrike" cap="none" dirty="0">
              <a:solidFill>
                <a:schemeClr val="dk1"/>
              </a:solidFill>
              <a:latin typeface="Meiryo"/>
              <a:ea typeface="Meiryo"/>
              <a:cs typeface="Meiryo"/>
              <a:sym typeface="Meiryo"/>
            </a:endParaRPr>
          </a:p>
        </p:txBody>
      </p:sp>
    </p:spTree>
    <p:extLst>
      <p:ext uri="{BB962C8B-B14F-4D97-AF65-F5344CB8AC3E}">
        <p14:creationId xmlns:p14="http://schemas.microsoft.com/office/powerpoint/2010/main" val="40331441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oogle Shape;425;p28" descr="https://support.kaonavi.jp/wp/wp-content/uploads/icon_02-03.png">
            <a:extLst>
              <a:ext uri="{FF2B5EF4-FFF2-40B4-BE49-F238E27FC236}">
                <a16:creationId xmlns:a16="http://schemas.microsoft.com/office/drawing/2014/main" id="{0D0E3EB3-DD91-3638-1631-D9FE18949F83}"/>
              </a:ext>
            </a:extLst>
          </p:cNvPr>
          <p:cNvPicPr preferRelativeResize="0"/>
          <p:nvPr/>
        </p:nvPicPr>
        <p:blipFill rotWithShape="1">
          <a:blip r:embed="rId2">
            <a:alphaModFix/>
          </a:blip>
          <a:srcRect/>
          <a:stretch/>
        </p:blipFill>
        <p:spPr>
          <a:xfrm>
            <a:off x="983964" y="1894262"/>
            <a:ext cx="422773" cy="325210"/>
          </a:xfrm>
          <a:prstGeom prst="rect">
            <a:avLst/>
          </a:prstGeom>
          <a:noFill/>
          <a:ln>
            <a:noFill/>
          </a:ln>
        </p:spPr>
      </p:pic>
      <p:grpSp>
        <p:nvGrpSpPr>
          <p:cNvPr id="15" name="Google Shape;426;p28">
            <a:extLst>
              <a:ext uri="{FF2B5EF4-FFF2-40B4-BE49-F238E27FC236}">
                <a16:creationId xmlns:a16="http://schemas.microsoft.com/office/drawing/2014/main" id="{E1737367-C722-143B-B705-2E900DB828E8}"/>
              </a:ext>
            </a:extLst>
          </p:cNvPr>
          <p:cNvGrpSpPr/>
          <p:nvPr/>
        </p:nvGrpSpPr>
        <p:grpSpPr>
          <a:xfrm>
            <a:off x="1573553" y="2565742"/>
            <a:ext cx="9044894" cy="3484396"/>
            <a:chOff x="1051907" y="3648198"/>
            <a:chExt cx="9376144" cy="4156092"/>
          </a:xfrm>
        </p:grpSpPr>
        <p:pic>
          <p:nvPicPr>
            <p:cNvPr id="16" name="Google Shape;427;p28" descr="https://support.kaonavi.jp/wp/wp-content/uploads/pb_02-07.png">
              <a:extLst>
                <a:ext uri="{FF2B5EF4-FFF2-40B4-BE49-F238E27FC236}">
                  <a16:creationId xmlns:a16="http://schemas.microsoft.com/office/drawing/2014/main" id="{9010E99F-E737-FD03-874B-8C8DDDEDB743}"/>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51907" y="3648198"/>
              <a:ext cx="9376144" cy="4156092"/>
            </a:xfrm>
            <a:prstGeom prst="rect">
              <a:avLst/>
            </a:prstGeom>
            <a:noFill/>
            <a:ln w="12700" cap="flat" cmpd="sng">
              <a:solidFill>
                <a:srgbClr val="7F7F7F"/>
              </a:solidFill>
              <a:prstDash val="solid"/>
              <a:round/>
              <a:headEnd type="none" w="sm" len="sm"/>
              <a:tailEnd type="none" w="sm" len="sm"/>
            </a:ln>
          </p:spPr>
        </p:pic>
        <p:sp>
          <p:nvSpPr>
            <p:cNvPr id="17" name="Google Shape;428;p28">
              <a:extLst>
                <a:ext uri="{FF2B5EF4-FFF2-40B4-BE49-F238E27FC236}">
                  <a16:creationId xmlns:a16="http://schemas.microsoft.com/office/drawing/2014/main" id="{C72053E2-BD23-A264-B90E-DC38A46D9DFF}"/>
                </a:ext>
              </a:extLst>
            </p:cNvPr>
            <p:cNvSpPr/>
            <p:nvPr/>
          </p:nvSpPr>
          <p:spPr>
            <a:xfrm>
              <a:off x="7661991" y="3706125"/>
              <a:ext cx="1173402" cy="365536"/>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grpSp>
      <p:sp>
        <p:nvSpPr>
          <p:cNvPr id="23" name="Google Shape;203;g125f8f40711_0_141">
            <a:extLst>
              <a:ext uri="{FF2B5EF4-FFF2-40B4-BE49-F238E27FC236}">
                <a16:creationId xmlns:a16="http://schemas.microsoft.com/office/drawing/2014/main" id="{DC805C20-85EF-4B46-9F7E-F2D323A7AB79}"/>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r>
              <a:rPr lang="ja-JP" altLang="ja-JP" sz="1600" b="1" i="0" u="none" strike="noStrike" cap="none" dirty="0">
                <a:solidFill>
                  <a:srgbClr val="000000"/>
                </a:solidFill>
                <a:latin typeface="Meiryo"/>
                <a:ea typeface="Meiryo"/>
                <a:cs typeface="Meiryo"/>
                <a:sym typeface="Meiryo"/>
              </a:rPr>
              <a:t>2-</a:t>
            </a:r>
            <a:r>
              <a:rPr lang="en-US" altLang="ja-JP" sz="1600" b="1" i="0" u="none" strike="noStrike" cap="none" dirty="0">
                <a:solidFill>
                  <a:srgbClr val="000000"/>
                </a:solidFill>
                <a:latin typeface="Meiryo"/>
                <a:ea typeface="Meiryo"/>
                <a:cs typeface="Meiryo"/>
                <a:sym typeface="Meiryo"/>
              </a:rPr>
              <a:t>2. </a:t>
            </a:r>
            <a:r>
              <a:rPr lang="ja-JP" altLang="en-US" sz="1600" b="1" dirty="0">
                <a:solidFill>
                  <a:schemeClr val="dk1"/>
                </a:solidFill>
                <a:latin typeface="Meiryo"/>
                <a:ea typeface="Meiryo"/>
                <a:cs typeface="Meiryo"/>
                <a:sym typeface="Meiryo"/>
              </a:rPr>
              <a:t>メンバー一覧画面を閲覧する</a:t>
            </a:r>
            <a:endParaRPr lang="ja-JP" altLang="en-US" sz="1600" dirty="0">
              <a:latin typeface="Meiryo"/>
              <a:ea typeface="Meiryo"/>
              <a:cs typeface="Meiryo"/>
              <a:sym typeface="Meiryo"/>
            </a:endParaRPr>
          </a:p>
        </p:txBody>
      </p:sp>
      <p:sp>
        <p:nvSpPr>
          <p:cNvPr id="24" name="Google Shape;156;g125f8f40711_0_119">
            <a:extLst>
              <a:ext uri="{FF2B5EF4-FFF2-40B4-BE49-F238E27FC236}">
                <a16:creationId xmlns:a16="http://schemas.microsoft.com/office/drawing/2014/main" id="{14C45485-16CD-4508-8DF3-6FB01B7F3AAF}"/>
              </a:ext>
            </a:extLst>
          </p:cNvPr>
          <p:cNvSpPr txBox="1"/>
          <p:nvPr/>
        </p:nvSpPr>
        <p:spPr>
          <a:xfrm>
            <a:off x="694171" y="1470553"/>
            <a:ext cx="527749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altLang="en-US" sz="1400" dirty="0">
                <a:solidFill>
                  <a:schemeClr val="dk1"/>
                </a:solidFill>
                <a:latin typeface="Meiryo"/>
                <a:ea typeface="Meiryo"/>
                <a:cs typeface="Meiryo"/>
                <a:sym typeface="Meiryo"/>
              </a:rPr>
              <a:t>「ビュー切り替えボタン」</a:t>
            </a:r>
            <a:r>
              <a:rPr lang="ja-JP" altLang="en-US" sz="1400" b="0" i="0" u="none" strike="noStrike" cap="none" dirty="0">
                <a:solidFill>
                  <a:schemeClr val="dk1"/>
                </a:solidFill>
                <a:latin typeface="Meiryo"/>
                <a:ea typeface="Meiryo"/>
                <a:cs typeface="Meiryo"/>
                <a:sym typeface="Meiryo"/>
              </a:rPr>
              <a:t>で表示スタイルを切り替えます。</a:t>
            </a:r>
            <a:endParaRPr lang="ja-JP" altLang="en-US" sz="1050" b="0" i="0" u="none" strike="noStrike" cap="none" dirty="0">
              <a:solidFill>
                <a:srgbClr val="000000"/>
              </a:solidFill>
              <a:latin typeface="Arial"/>
              <a:ea typeface="Arial"/>
              <a:cs typeface="Arial"/>
              <a:sym typeface="Arial"/>
            </a:endParaRPr>
          </a:p>
        </p:txBody>
      </p:sp>
      <p:sp>
        <p:nvSpPr>
          <p:cNvPr id="25" name="Google Shape;395;p27">
            <a:extLst>
              <a:ext uri="{FF2B5EF4-FFF2-40B4-BE49-F238E27FC236}">
                <a16:creationId xmlns:a16="http://schemas.microsoft.com/office/drawing/2014/main" id="{5D96F103-5AB9-4686-A17D-7A203C817D2E}"/>
              </a:ext>
            </a:extLst>
          </p:cNvPr>
          <p:cNvSpPr txBox="1"/>
          <p:nvPr/>
        </p:nvSpPr>
        <p:spPr>
          <a:xfrm>
            <a:off x="1406737" y="1926589"/>
            <a:ext cx="9093593"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altLang="en-US" sz="1400" b="1" i="0" u="none" strike="noStrike" cap="none" dirty="0">
                <a:solidFill>
                  <a:schemeClr val="dk1"/>
                </a:solidFill>
                <a:latin typeface="Meiryo"/>
                <a:ea typeface="Meiryo"/>
                <a:cs typeface="Meiryo"/>
                <a:sym typeface="Meiryo"/>
              </a:rPr>
              <a:t>ラインビュー</a:t>
            </a:r>
          </a:p>
        </p:txBody>
      </p:sp>
      <p:sp>
        <p:nvSpPr>
          <p:cNvPr id="26" name="Google Shape;396;p27">
            <a:extLst>
              <a:ext uri="{FF2B5EF4-FFF2-40B4-BE49-F238E27FC236}">
                <a16:creationId xmlns:a16="http://schemas.microsoft.com/office/drawing/2014/main" id="{CCECBD54-2E1B-4E03-A7E0-E9133AEAC391}"/>
              </a:ext>
            </a:extLst>
          </p:cNvPr>
          <p:cNvSpPr txBox="1"/>
          <p:nvPr/>
        </p:nvSpPr>
        <p:spPr>
          <a:xfrm>
            <a:off x="2908510" y="1894262"/>
            <a:ext cx="7591820"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altLang="en-US" sz="1400" b="0" i="0" u="none" strike="noStrike" cap="none" dirty="0">
                <a:solidFill>
                  <a:schemeClr val="dk1"/>
                </a:solidFill>
                <a:latin typeface="Meiryo"/>
                <a:ea typeface="Meiryo"/>
                <a:cs typeface="Meiryo"/>
                <a:sym typeface="Meiryo"/>
              </a:rPr>
              <a:t>顔写真の列に基本情報が並びます。各項目で昇順・降順のソートができるので、</a:t>
            </a:r>
          </a:p>
          <a:p>
            <a:pPr marL="0" marR="0" lvl="0" indent="0" algn="l" rtl="0">
              <a:lnSpc>
                <a:spcPct val="100000"/>
              </a:lnSpc>
              <a:spcBef>
                <a:spcPts val="0"/>
              </a:spcBef>
              <a:spcAft>
                <a:spcPts val="0"/>
              </a:spcAft>
              <a:buClr>
                <a:srgbClr val="000000"/>
              </a:buClr>
              <a:buSzPts val="2000"/>
              <a:buFont typeface="Arial"/>
              <a:buNone/>
            </a:pPr>
            <a:r>
              <a:rPr lang="ja-JP" altLang="en-US" sz="1400" b="0" i="0" u="none" strike="noStrike" cap="none" dirty="0">
                <a:solidFill>
                  <a:schemeClr val="dk1"/>
                </a:solidFill>
                <a:latin typeface="Meiryo"/>
                <a:ea typeface="Meiryo"/>
                <a:cs typeface="Meiryo"/>
                <a:sym typeface="Meiryo"/>
              </a:rPr>
              <a:t>特定の項目で情報を見る際などに活用できます。</a:t>
            </a:r>
            <a:endParaRPr lang="ja-JP" altLang="en-US" sz="1050" b="0" i="0" u="none" strike="noStrike" cap="none" dirty="0">
              <a:solidFill>
                <a:srgbClr val="000000"/>
              </a:solidFill>
              <a:latin typeface="Arial"/>
              <a:ea typeface="Arial"/>
              <a:cs typeface="Arial"/>
              <a:sym typeface="Arial"/>
            </a:endParaRPr>
          </a:p>
        </p:txBody>
      </p:sp>
      <p:sp>
        <p:nvSpPr>
          <p:cNvPr id="27" name="Google Shape;76;p5">
            <a:extLst>
              <a:ext uri="{FF2B5EF4-FFF2-40B4-BE49-F238E27FC236}">
                <a16:creationId xmlns:a16="http://schemas.microsoft.com/office/drawing/2014/main" id="{58097ACC-3DA2-4815-9720-8F292067826A}"/>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Meiryo"/>
                <a:ea typeface="Meiryo"/>
                <a:cs typeface="Meiryo"/>
                <a:sym typeface="Meiryo"/>
              </a:rPr>
              <a:t>プロファイルブック</a:t>
            </a:r>
            <a:endParaRPr sz="1500" b="1" i="0" u="none" strike="noStrike" cap="none" dirty="0">
              <a:solidFill>
                <a:schemeClr val="dk1"/>
              </a:solidFill>
              <a:latin typeface="Arial"/>
              <a:ea typeface="Arial"/>
              <a:cs typeface="Arial"/>
              <a:sym typeface="Arial"/>
            </a:endParaRPr>
          </a:p>
        </p:txBody>
      </p:sp>
      <p:sp>
        <p:nvSpPr>
          <p:cNvPr id="28" name="Google Shape;78;p5">
            <a:extLst>
              <a:ext uri="{FF2B5EF4-FFF2-40B4-BE49-F238E27FC236}">
                <a16:creationId xmlns:a16="http://schemas.microsoft.com/office/drawing/2014/main" id="{2D0EF44D-51AA-4F98-A44D-16AA621177FA}"/>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lvl="0"/>
            <a:r>
              <a:rPr lang="en-US" altLang="ja-JP" sz="1400" b="1" dirty="0">
                <a:latin typeface="Meiryo"/>
                <a:ea typeface="Meiryo"/>
                <a:cs typeface="Meiryo"/>
                <a:sym typeface="Meiryo"/>
              </a:rPr>
              <a:t>2. </a:t>
            </a:r>
            <a:r>
              <a:rPr lang="ja-JP" altLang="en-US" sz="1400" b="1" dirty="0">
                <a:latin typeface="Meiryo"/>
                <a:ea typeface="Meiryo"/>
                <a:cs typeface="Meiryo"/>
                <a:sym typeface="Meiryo"/>
              </a:rPr>
              <a:t>プロファイルブックの主な画面</a:t>
            </a:r>
          </a:p>
        </p:txBody>
      </p:sp>
      <p:sp>
        <p:nvSpPr>
          <p:cNvPr id="32" name="Google Shape;618;g126584d4e9d_0_223">
            <a:extLst>
              <a:ext uri="{FF2B5EF4-FFF2-40B4-BE49-F238E27FC236}">
                <a16:creationId xmlns:a16="http://schemas.microsoft.com/office/drawing/2014/main" id="{93437A85-E926-408C-A487-D6914D80035A}"/>
              </a:ext>
            </a:extLst>
          </p:cNvPr>
          <p:cNvSpPr txBox="1"/>
          <p:nvPr/>
        </p:nvSpPr>
        <p:spPr>
          <a:xfrm>
            <a:off x="292317" y="1161864"/>
            <a:ext cx="10039800" cy="338514"/>
          </a:xfrm>
          <a:prstGeom prst="rect">
            <a:avLst/>
          </a:prstGeom>
          <a:noFill/>
          <a:ln>
            <a:noFill/>
          </a:ln>
        </p:spPr>
        <p:txBody>
          <a:bodyPr spcFirstLastPara="1" wrap="square" lIns="91425" tIns="45700" rIns="91425" bIns="45700" anchor="t" anchorCtr="0">
            <a:spAutoFit/>
          </a:bodyPr>
          <a:lstStyle/>
          <a:p>
            <a:pPr lvl="0"/>
            <a:r>
              <a:rPr lang="ja-JP" altLang="en-US" sz="1600" b="1" dirty="0">
                <a:solidFill>
                  <a:schemeClr val="dk1"/>
                </a:solidFill>
                <a:latin typeface="Meiryo"/>
                <a:ea typeface="Meiryo"/>
                <a:cs typeface="Meiryo"/>
                <a:sym typeface="Meiryo"/>
              </a:rPr>
              <a:t>●表示方法を切り替える</a:t>
            </a:r>
          </a:p>
        </p:txBody>
      </p:sp>
    </p:spTree>
    <p:extLst>
      <p:ext uri="{BB962C8B-B14F-4D97-AF65-F5344CB8AC3E}">
        <p14:creationId xmlns:p14="http://schemas.microsoft.com/office/powerpoint/2010/main" val="5151305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oogle Shape;444;p29">
            <a:extLst>
              <a:ext uri="{FF2B5EF4-FFF2-40B4-BE49-F238E27FC236}">
                <a16:creationId xmlns:a16="http://schemas.microsoft.com/office/drawing/2014/main" id="{FE14F6D8-8645-160A-4184-0690C3EA4085}"/>
              </a:ext>
            </a:extLst>
          </p:cNvPr>
          <p:cNvGraphicFramePr/>
          <p:nvPr>
            <p:extLst>
              <p:ext uri="{D42A27DB-BD31-4B8C-83A1-F6EECF244321}">
                <p14:modId xmlns:p14="http://schemas.microsoft.com/office/powerpoint/2010/main" val="1790985417"/>
              </p:ext>
            </p:extLst>
          </p:nvPr>
        </p:nvGraphicFramePr>
        <p:xfrm>
          <a:off x="745499" y="2485284"/>
          <a:ext cx="10416554" cy="1727017"/>
        </p:xfrm>
        <a:graphic>
          <a:graphicData uri="http://schemas.openxmlformats.org/drawingml/2006/table">
            <a:tbl>
              <a:tblPr firstRow="1" bandRow="1">
                <a:noFill/>
              </a:tblPr>
              <a:tblGrid>
                <a:gridCol w="1623536">
                  <a:extLst>
                    <a:ext uri="{9D8B030D-6E8A-4147-A177-3AD203B41FA5}">
                      <a16:colId xmlns:a16="http://schemas.microsoft.com/office/drawing/2014/main" val="20000"/>
                    </a:ext>
                  </a:extLst>
                </a:gridCol>
                <a:gridCol w="8793018">
                  <a:extLst>
                    <a:ext uri="{9D8B030D-6E8A-4147-A177-3AD203B41FA5}">
                      <a16:colId xmlns:a16="http://schemas.microsoft.com/office/drawing/2014/main" val="20001"/>
                    </a:ext>
                  </a:extLst>
                </a:gridCol>
              </a:tblGrid>
              <a:tr h="497166">
                <a:tc>
                  <a:txBody>
                    <a:bodyPr/>
                    <a:lstStyle/>
                    <a:p>
                      <a:pPr marL="0" marR="0" lvl="0" indent="0" algn="ctr" rtl="0">
                        <a:lnSpc>
                          <a:spcPct val="100000"/>
                        </a:lnSpc>
                        <a:spcBef>
                          <a:spcPts val="0"/>
                        </a:spcBef>
                        <a:spcAft>
                          <a:spcPts val="0"/>
                        </a:spcAft>
                        <a:buClr>
                          <a:srgbClr val="000000"/>
                        </a:buClr>
                        <a:buSzPts val="2000"/>
                        <a:buFont typeface="Arial"/>
                        <a:buNone/>
                      </a:pPr>
                      <a:r>
                        <a:rPr lang="ja-JP" sz="1200" b="1" i="0" u="none" strike="noStrike" cap="none" dirty="0">
                          <a:solidFill>
                            <a:schemeClr val="dk1"/>
                          </a:solidFill>
                          <a:latin typeface="Meiryo"/>
                          <a:ea typeface="Meiryo"/>
                          <a:cs typeface="Meiryo"/>
                          <a:sym typeface="Meiryo"/>
                        </a:rPr>
                        <a:t>基本情報</a:t>
                      </a:r>
                      <a:endParaRPr sz="1200" b="1" i="0" u="none" strike="noStrike" cap="none" dirty="0">
                        <a:solidFill>
                          <a:schemeClr val="dk1"/>
                        </a:solidFill>
                        <a:latin typeface="Meiryo"/>
                        <a:ea typeface="Meiryo"/>
                        <a:cs typeface="Meiryo"/>
                        <a:sym typeface="Meiryo"/>
                      </a:endParaRPr>
                    </a:p>
                  </a:txBody>
                  <a:tcPr marL="91450" marR="91450" marT="45725" marB="45725" anchor="ctr">
                    <a:solidFill>
                      <a:schemeClr val="lt1"/>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ja-JP" sz="1200" b="0" u="none" strike="noStrike" cap="none" dirty="0">
                          <a:latin typeface="Meiryo"/>
                          <a:ea typeface="Meiryo"/>
                          <a:cs typeface="Meiryo"/>
                          <a:sym typeface="Meiryo"/>
                        </a:rPr>
                        <a:t>「社員番号」「名前」などベースになる従業員の情報で、常にメンバー詳細画面に表示されます。</a:t>
                      </a:r>
                      <a:endParaRPr sz="1200" b="0" u="none" strike="noStrike" cap="none" dirty="0">
                        <a:latin typeface="Meiryo"/>
                        <a:ea typeface="Meiryo"/>
                        <a:cs typeface="Meiryo"/>
                        <a:sym typeface="Meiryo"/>
                      </a:endParaRPr>
                    </a:p>
                  </a:txBody>
                  <a:tcPr marL="91450" marR="91450" marT="45725" marB="45725" anchor="ctr">
                    <a:solidFill>
                      <a:schemeClr val="lt1"/>
                    </a:solidFill>
                  </a:tcPr>
                </a:tc>
                <a:extLst>
                  <a:ext uri="{0D108BD9-81ED-4DB2-BD59-A6C34878D82A}">
                    <a16:rowId xmlns:a16="http://schemas.microsoft.com/office/drawing/2014/main" val="10000"/>
                  </a:ext>
                </a:extLst>
              </a:tr>
              <a:tr h="612372">
                <a:tc>
                  <a:txBody>
                    <a:bodyPr/>
                    <a:lstStyle/>
                    <a:p>
                      <a:pPr marL="0" marR="0" lvl="0" indent="0" algn="ctr" rtl="0">
                        <a:lnSpc>
                          <a:spcPct val="100000"/>
                        </a:lnSpc>
                        <a:spcBef>
                          <a:spcPts val="0"/>
                        </a:spcBef>
                        <a:spcAft>
                          <a:spcPts val="0"/>
                        </a:spcAft>
                        <a:buNone/>
                      </a:pPr>
                      <a:r>
                        <a:rPr lang="ja-JP" sz="1200" b="1" u="none" strike="noStrike" cap="none" dirty="0">
                          <a:latin typeface="Meiryo"/>
                          <a:ea typeface="Meiryo"/>
                          <a:cs typeface="Meiryo"/>
                          <a:sym typeface="Meiryo"/>
                        </a:rPr>
                        <a:t>シート情報</a:t>
                      </a:r>
                      <a:endParaRPr sz="1200" b="1" u="none" strike="noStrike" cap="none" dirty="0">
                        <a:latin typeface="Meiryo"/>
                        <a:ea typeface="Meiryo"/>
                        <a:cs typeface="Meiryo"/>
                        <a:sym typeface="Meiryo"/>
                      </a:endParaRPr>
                    </a:p>
                  </a:txBody>
                  <a:tcPr marL="91450" marR="91450" marT="45725" marB="45725" anchor="ctr">
                    <a:solidFill>
                      <a:schemeClr val="lt1"/>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ja-JP" sz="1200" b="0" u="none" strike="noStrike" cap="none" dirty="0">
                          <a:latin typeface="Meiryo"/>
                          <a:ea typeface="Meiryo"/>
                          <a:cs typeface="Meiryo"/>
                          <a:sym typeface="Meiryo"/>
                        </a:rPr>
                        <a:t>「人事評価」「資格」など、基本情報以外のデータを「シート」として登録します。</a:t>
                      </a:r>
                      <a:endParaRPr lang="en-US" altLang="ja-JP" sz="1200" b="0" u="none" strike="noStrike" cap="none" dirty="0">
                        <a:latin typeface="Meiryo"/>
                        <a:ea typeface="Meiryo"/>
                        <a:cs typeface="Meiryo"/>
                        <a:sym typeface="Meiryo"/>
                      </a:endParaRPr>
                    </a:p>
                    <a:p>
                      <a:pPr marL="0" marR="0" lvl="0" indent="0" algn="l" rtl="0">
                        <a:lnSpc>
                          <a:spcPct val="100000"/>
                        </a:lnSpc>
                        <a:spcBef>
                          <a:spcPts val="0"/>
                        </a:spcBef>
                        <a:spcAft>
                          <a:spcPts val="0"/>
                        </a:spcAft>
                        <a:buClr>
                          <a:srgbClr val="000000"/>
                        </a:buClr>
                        <a:buSzPts val="2000"/>
                        <a:buFont typeface="Arial"/>
                        <a:buNone/>
                      </a:pPr>
                      <a:r>
                        <a:rPr lang="ja-JP" sz="1200" b="0" u="none" strike="noStrike" cap="none" dirty="0">
                          <a:latin typeface="Meiryo"/>
                          <a:ea typeface="Meiryo"/>
                          <a:cs typeface="Meiryo"/>
                          <a:sym typeface="Meiryo"/>
                        </a:rPr>
                        <a:t>シートは自社に合わせて作成でき、データはダイレクト入力もしくはCSVファイルでのアップロードで登録できます。</a:t>
                      </a:r>
                      <a:endParaRPr sz="1200" b="0" u="none" strike="noStrike" cap="none" dirty="0">
                        <a:latin typeface="Meiryo"/>
                        <a:ea typeface="Meiryo"/>
                        <a:cs typeface="Meiryo"/>
                        <a:sym typeface="Meiryo"/>
                      </a:endParaRPr>
                    </a:p>
                  </a:txBody>
                  <a:tcPr marL="91450" marR="91450" marT="45725" marB="45725" anchor="ctr">
                    <a:solidFill>
                      <a:schemeClr val="lt1"/>
                    </a:solidFill>
                  </a:tcPr>
                </a:tc>
                <a:extLst>
                  <a:ext uri="{0D108BD9-81ED-4DB2-BD59-A6C34878D82A}">
                    <a16:rowId xmlns:a16="http://schemas.microsoft.com/office/drawing/2014/main" val="10001"/>
                  </a:ext>
                </a:extLst>
              </a:tr>
              <a:tr h="617479">
                <a:tc>
                  <a:txBody>
                    <a:bodyPr/>
                    <a:lstStyle/>
                    <a:p>
                      <a:pPr marL="0" marR="0" lvl="0" indent="0" algn="ctr" rtl="0">
                        <a:lnSpc>
                          <a:spcPct val="100000"/>
                        </a:lnSpc>
                        <a:spcBef>
                          <a:spcPts val="0"/>
                        </a:spcBef>
                        <a:spcAft>
                          <a:spcPts val="0"/>
                        </a:spcAft>
                        <a:buClr>
                          <a:srgbClr val="000000"/>
                        </a:buClr>
                        <a:buSzPts val="2000"/>
                        <a:buFont typeface="Arial"/>
                        <a:buNone/>
                      </a:pPr>
                      <a:r>
                        <a:rPr lang="ja-JP" sz="1200" b="1" i="0" u="none" strike="noStrike" cap="none" dirty="0">
                          <a:solidFill>
                            <a:schemeClr val="dk1"/>
                          </a:solidFill>
                          <a:latin typeface="Meiryo"/>
                          <a:ea typeface="Meiryo"/>
                          <a:cs typeface="Meiryo"/>
                          <a:sym typeface="Meiryo"/>
                        </a:rPr>
                        <a:t>機能リンク情報</a:t>
                      </a:r>
                      <a:endParaRPr sz="1200" b="1" i="0" u="none" strike="noStrike" cap="none" dirty="0">
                        <a:solidFill>
                          <a:schemeClr val="dk1"/>
                        </a:solidFill>
                        <a:latin typeface="Meiryo"/>
                        <a:ea typeface="Meiryo"/>
                        <a:cs typeface="Meiryo"/>
                        <a:sym typeface="Meiryo"/>
                      </a:endParaRPr>
                    </a:p>
                  </a:txBody>
                  <a:tcPr marL="91450" marR="91450" marT="45725" marB="45725" anchor="ctr">
                    <a:solidFill>
                      <a:schemeClr val="lt1"/>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ja-JP" altLang="en-US" sz="1200" b="0" u="none" strike="noStrike" cap="none" dirty="0">
                          <a:latin typeface="Meiryo"/>
                          <a:ea typeface="Meiryo"/>
                          <a:cs typeface="Meiryo"/>
                          <a:sym typeface="Meiryo"/>
                        </a:rPr>
                        <a:t>ボイスノート</a:t>
                      </a:r>
                      <a:r>
                        <a:rPr lang="ja-JP" sz="1200" b="0" u="none" strike="noStrike" cap="none" dirty="0">
                          <a:latin typeface="Meiryo"/>
                          <a:ea typeface="Meiryo"/>
                          <a:cs typeface="Meiryo"/>
                          <a:sym typeface="Meiryo"/>
                        </a:rPr>
                        <a:t>、</a:t>
                      </a:r>
                      <a:r>
                        <a:rPr lang="ja-JP" altLang="en-US" sz="1200" b="0" u="none" strike="noStrike" cap="none" dirty="0">
                          <a:latin typeface="Meiryo"/>
                          <a:ea typeface="Meiryo"/>
                          <a:cs typeface="Meiryo"/>
                          <a:sym typeface="Meiryo"/>
                        </a:rPr>
                        <a:t>スマートレビュー</a:t>
                      </a:r>
                      <a:r>
                        <a:rPr lang="ja-JP" sz="1200" b="0" u="none" strike="noStrike" cap="none" dirty="0">
                          <a:latin typeface="Meiryo"/>
                          <a:ea typeface="Meiryo"/>
                          <a:cs typeface="Meiryo"/>
                          <a:sym typeface="Meiryo"/>
                        </a:rPr>
                        <a:t>、</a:t>
                      </a:r>
                      <a:r>
                        <a:rPr lang="ja-JP" altLang="en-US" sz="1200" b="0" u="none" strike="noStrike" cap="none" dirty="0">
                          <a:latin typeface="Meiryo"/>
                          <a:ea typeface="Meiryo"/>
                          <a:cs typeface="Meiryo"/>
                          <a:sym typeface="Meiryo"/>
                        </a:rPr>
                        <a:t>パルスサーベイ</a:t>
                      </a:r>
                      <a:r>
                        <a:rPr lang="ja-JP" sz="1200" b="0" u="none" strike="noStrike" cap="none" dirty="0">
                          <a:latin typeface="Meiryo"/>
                          <a:ea typeface="Meiryo"/>
                          <a:cs typeface="Meiryo"/>
                          <a:sym typeface="Meiryo"/>
                        </a:rPr>
                        <a:t>などの各機能で得られたアンケートやデータをリンクで表示することができます。</a:t>
                      </a:r>
                      <a:endParaRPr sz="1200" b="0" u="none" strike="noStrike" cap="none" dirty="0">
                        <a:latin typeface="Meiryo"/>
                        <a:ea typeface="Meiryo"/>
                        <a:cs typeface="Meiryo"/>
                        <a:sym typeface="Meiryo"/>
                      </a:endParaRPr>
                    </a:p>
                  </a:txBody>
                  <a:tcPr marL="91450" marR="91450" marT="45725" marB="45725" anchor="ctr">
                    <a:solidFill>
                      <a:schemeClr val="lt1"/>
                    </a:solidFill>
                  </a:tcPr>
                </a:tc>
                <a:extLst>
                  <a:ext uri="{0D108BD9-81ED-4DB2-BD59-A6C34878D82A}">
                    <a16:rowId xmlns:a16="http://schemas.microsoft.com/office/drawing/2014/main" val="10002"/>
                  </a:ext>
                </a:extLst>
              </a:tr>
            </a:tbl>
          </a:graphicData>
        </a:graphic>
      </p:graphicFrame>
      <p:sp>
        <p:nvSpPr>
          <p:cNvPr id="14" name="Google Shape;76;p5">
            <a:extLst>
              <a:ext uri="{FF2B5EF4-FFF2-40B4-BE49-F238E27FC236}">
                <a16:creationId xmlns:a16="http://schemas.microsoft.com/office/drawing/2014/main" id="{4A2A81EB-B4E1-428A-8542-9D12920BCA1C}"/>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Meiryo"/>
                <a:ea typeface="Meiryo"/>
                <a:cs typeface="Meiryo"/>
                <a:sym typeface="Meiryo"/>
              </a:rPr>
              <a:t>プロファイルブック</a:t>
            </a:r>
            <a:endParaRPr sz="1500" b="1" i="0" u="none" strike="noStrike" cap="none" dirty="0">
              <a:solidFill>
                <a:schemeClr val="dk1"/>
              </a:solidFill>
              <a:latin typeface="Arial"/>
              <a:ea typeface="Arial"/>
              <a:cs typeface="Arial"/>
              <a:sym typeface="Arial"/>
            </a:endParaRPr>
          </a:p>
        </p:txBody>
      </p:sp>
      <p:sp>
        <p:nvSpPr>
          <p:cNvPr id="15" name="Google Shape;78;p5">
            <a:extLst>
              <a:ext uri="{FF2B5EF4-FFF2-40B4-BE49-F238E27FC236}">
                <a16:creationId xmlns:a16="http://schemas.microsoft.com/office/drawing/2014/main" id="{74C8B416-1FC4-44CC-9CF3-3C9C9AF4FA89}"/>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lvl="0"/>
            <a:r>
              <a:rPr lang="en-US" altLang="ja-JP" sz="1400" b="1" dirty="0">
                <a:latin typeface="Meiryo"/>
                <a:ea typeface="Meiryo"/>
                <a:cs typeface="Meiryo"/>
                <a:sym typeface="Meiryo"/>
              </a:rPr>
              <a:t>2. </a:t>
            </a:r>
            <a:r>
              <a:rPr lang="ja-JP" altLang="en-US" sz="1400" b="1" dirty="0">
                <a:latin typeface="Meiryo"/>
                <a:ea typeface="Meiryo"/>
                <a:cs typeface="Meiryo"/>
                <a:sym typeface="Meiryo"/>
              </a:rPr>
              <a:t>プロファイルブックの主な画面</a:t>
            </a:r>
          </a:p>
        </p:txBody>
      </p:sp>
      <p:sp>
        <p:nvSpPr>
          <p:cNvPr id="16" name="Google Shape;203;g125f8f40711_0_141">
            <a:extLst>
              <a:ext uri="{FF2B5EF4-FFF2-40B4-BE49-F238E27FC236}">
                <a16:creationId xmlns:a16="http://schemas.microsoft.com/office/drawing/2014/main" id="{60CFEF67-9B9F-4949-B9DA-546E898EE78C}"/>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r>
              <a:rPr lang="en-US" altLang="ja-JP" sz="1600" b="1" dirty="0">
                <a:latin typeface="Meiryo"/>
                <a:ea typeface="Meiryo"/>
                <a:cs typeface="Meiryo"/>
                <a:sym typeface="Meiryo"/>
              </a:rPr>
              <a:t>2-3. </a:t>
            </a:r>
            <a:r>
              <a:rPr lang="ja-JP" altLang="en-US" sz="1600" b="1" dirty="0">
                <a:latin typeface="Meiryo"/>
                <a:ea typeface="Meiryo"/>
                <a:cs typeface="Meiryo"/>
                <a:sym typeface="Meiryo"/>
              </a:rPr>
              <a:t>メンバー詳細画面</a:t>
            </a:r>
          </a:p>
        </p:txBody>
      </p:sp>
      <p:sp>
        <p:nvSpPr>
          <p:cNvPr id="17" name="Google Shape;156;g125f8f40711_0_119">
            <a:extLst>
              <a:ext uri="{FF2B5EF4-FFF2-40B4-BE49-F238E27FC236}">
                <a16:creationId xmlns:a16="http://schemas.microsoft.com/office/drawing/2014/main" id="{C4526625-CC73-432B-A485-91A77DEA3133}"/>
              </a:ext>
            </a:extLst>
          </p:cNvPr>
          <p:cNvSpPr txBox="1"/>
          <p:nvPr/>
        </p:nvSpPr>
        <p:spPr>
          <a:xfrm>
            <a:off x="745499" y="1205956"/>
            <a:ext cx="10448974"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メンバー詳細画面はメンバーごとの登録された人材データを閲覧できる画面です。</a:t>
            </a:r>
            <a:endParaRPr lang="ja-JP" altLang="en-US" sz="1400" dirty="0">
              <a:latin typeface="メイリオ" panose="020B0604030504040204" pitchFamily="50" charset="-128"/>
              <a:ea typeface="メイリオ" panose="020B0604030504040204" pitchFamily="50" charset="-128"/>
            </a:endParaRPr>
          </a:p>
          <a:p>
            <a:pPr marL="0" marR="0" lvl="0" indent="0" algn="l" rtl="0">
              <a:lnSpc>
                <a:spcPct val="100000"/>
              </a:lnSpc>
              <a:spcBef>
                <a:spcPts val="0"/>
              </a:spcBef>
              <a:spcAft>
                <a:spcPts val="0"/>
              </a:spcAft>
              <a:buNone/>
            </a:pPr>
            <a:r>
              <a:rPr lang="ja-JP" altLang="en-US" sz="1400" b="0"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従業員の個々の情報を詳しく見る、出力するなど、カオナビに登録されているメンバーごとの情報の閲覧・利用を行うことができます。</a:t>
            </a:r>
            <a:endParaRPr lang="ja-JP" altLang="en-US" sz="1400" dirty="0">
              <a:latin typeface="メイリオ" panose="020B0604030504040204" pitchFamily="50" charset="-128"/>
              <a:ea typeface="メイリオ" panose="020B0604030504040204" pitchFamily="50" charset="-128"/>
            </a:endParaRPr>
          </a:p>
          <a:p>
            <a:pPr marL="0" marR="0" lvl="0" indent="0" algn="l" rtl="0">
              <a:lnSpc>
                <a:spcPct val="100000"/>
              </a:lnSpc>
              <a:spcBef>
                <a:spcPts val="0"/>
              </a:spcBef>
              <a:spcAft>
                <a:spcPts val="0"/>
              </a:spcAft>
              <a:buNone/>
            </a:pPr>
            <a:r>
              <a:rPr lang="ja-JP" altLang="en-US" sz="1400" b="0"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メンバー詳細画面で閲覧できる情報は「基本情報」「シート情報」「機能リンク情報」の３つです。</a:t>
            </a:r>
          </a:p>
        </p:txBody>
      </p:sp>
      <p:grpSp>
        <p:nvGrpSpPr>
          <p:cNvPr id="3" name="グループ化 2">
            <a:extLst>
              <a:ext uri="{FF2B5EF4-FFF2-40B4-BE49-F238E27FC236}">
                <a16:creationId xmlns:a16="http://schemas.microsoft.com/office/drawing/2014/main" id="{FFADC88D-A4DB-46F3-814D-6029D32F8282}"/>
              </a:ext>
            </a:extLst>
          </p:cNvPr>
          <p:cNvGrpSpPr/>
          <p:nvPr/>
        </p:nvGrpSpPr>
        <p:grpSpPr>
          <a:xfrm>
            <a:off x="745499" y="4537562"/>
            <a:ext cx="10416554" cy="1113916"/>
            <a:chOff x="969227" y="4145323"/>
            <a:chExt cx="10416554" cy="1113916"/>
          </a:xfrm>
        </p:grpSpPr>
        <p:grpSp>
          <p:nvGrpSpPr>
            <p:cNvPr id="18" name="グループ化 17">
              <a:extLst>
                <a:ext uri="{FF2B5EF4-FFF2-40B4-BE49-F238E27FC236}">
                  <a16:creationId xmlns:a16="http://schemas.microsoft.com/office/drawing/2014/main" id="{51D37A48-622E-480B-82E5-537976DA8873}"/>
                </a:ext>
              </a:extLst>
            </p:cNvPr>
            <p:cNvGrpSpPr/>
            <p:nvPr/>
          </p:nvGrpSpPr>
          <p:grpSpPr>
            <a:xfrm>
              <a:off x="969227" y="4145323"/>
              <a:ext cx="10416554" cy="1113916"/>
              <a:chOff x="1019958" y="5075768"/>
              <a:chExt cx="10416554" cy="1113916"/>
            </a:xfrm>
          </p:grpSpPr>
          <p:sp>
            <p:nvSpPr>
              <p:cNvPr id="19" name="Google Shape;277;p25">
                <a:extLst>
                  <a:ext uri="{FF2B5EF4-FFF2-40B4-BE49-F238E27FC236}">
                    <a16:creationId xmlns:a16="http://schemas.microsoft.com/office/drawing/2014/main" id="{F0000032-190A-4253-A58F-AB33A097F1BA}"/>
                  </a:ext>
                </a:extLst>
              </p:cNvPr>
              <p:cNvSpPr/>
              <p:nvPr/>
            </p:nvSpPr>
            <p:spPr>
              <a:xfrm>
                <a:off x="1019958" y="5075768"/>
                <a:ext cx="10416554" cy="1113916"/>
              </a:xfrm>
              <a:prstGeom prst="rect">
                <a:avLst/>
              </a:prstGeom>
              <a:solidFill>
                <a:schemeClr val="lt1"/>
              </a:solidFill>
              <a:ln w="19050" cap="flat" cmpd="sng">
                <a:solidFill>
                  <a:srgbClr val="C96F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4" name="Google Shape;160;g125f8f40711_0_119">
                <a:extLst>
                  <a:ext uri="{FF2B5EF4-FFF2-40B4-BE49-F238E27FC236}">
                    <a16:creationId xmlns:a16="http://schemas.microsoft.com/office/drawing/2014/main" id="{FFEAE956-336F-4DA0-A3F8-BC496C6171CB}"/>
                  </a:ext>
                </a:extLst>
              </p:cNvPr>
              <p:cNvSpPr txBox="1"/>
              <p:nvPr/>
            </p:nvSpPr>
            <p:spPr>
              <a:xfrm>
                <a:off x="1272116" y="5571163"/>
                <a:ext cx="9965618"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200" b="0" i="0" u="none" strike="noStrike" cap="none" dirty="0">
                    <a:solidFill>
                      <a:srgbClr val="000000"/>
                    </a:solidFill>
                    <a:latin typeface="Meiryo"/>
                    <a:ea typeface="Meiryo"/>
                    <a:cs typeface="Meiryo"/>
                    <a:sym typeface="Meiryo"/>
                  </a:rPr>
                  <a:t>カオナビのメンバー詳細へは、プロファイルブック以外の機能で表示されている顔写真からもアクセスすることができます。</a:t>
                </a:r>
                <a:endParaRPr lang="en-US" altLang="ja-JP" sz="1200" b="0" i="0" u="none" strike="noStrike" cap="none" dirty="0">
                  <a:solidFill>
                    <a:srgbClr val="000000"/>
                  </a:solidFill>
                  <a:latin typeface="Meiryo"/>
                  <a:ea typeface="Meiryo"/>
                  <a:cs typeface="Meiryo"/>
                  <a:sym typeface="Meiryo"/>
                </a:endParaRPr>
              </a:p>
              <a:p>
                <a:pPr marL="0" marR="0" lvl="0" indent="0" algn="l" rtl="0">
                  <a:lnSpc>
                    <a:spcPct val="100000"/>
                  </a:lnSpc>
                  <a:spcBef>
                    <a:spcPts val="0"/>
                  </a:spcBef>
                  <a:spcAft>
                    <a:spcPts val="0"/>
                  </a:spcAft>
                  <a:buNone/>
                </a:pPr>
                <a:r>
                  <a:rPr lang="ja-JP" altLang="en-US" sz="1200" b="0" i="0" u="none" strike="noStrike" cap="none" dirty="0">
                    <a:solidFill>
                      <a:srgbClr val="000000"/>
                    </a:solidFill>
                    <a:latin typeface="Meiryo"/>
                    <a:ea typeface="Meiryo"/>
                    <a:cs typeface="Meiryo"/>
                    <a:sym typeface="Meiryo"/>
                  </a:rPr>
                  <a:t>顔写真をクリック（またはシャッフルフェイスやシナプスツリーなどはダブルクリック）するとメンバー詳細画面に遷移します。</a:t>
                </a:r>
                <a:endParaRPr lang="ja-JP" altLang="en-US" sz="1200" dirty="0"/>
              </a:p>
            </p:txBody>
          </p:sp>
        </p:grpSp>
        <p:sp>
          <p:nvSpPr>
            <p:cNvPr id="25" name="Google Shape;159;g125f8f40711_0_119">
              <a:extLst>
                <a:ext uri="{FF2B5EF4-FFF2-40B4-BE49-F238E27FC236}">
                  <a16:creationId xmlns:a16="http://schemas.microsoft.com/office/drawing/2014/main" id="{B1A29A5E-1172-4EF1-B7B7-19164D669DB4}"/>
                </a:ext>
              </a:extLst>
            </p:cNvPr>
            <p:cNvSpPr txBox="1"/>
            <p:nvPr/>
          </p:nvSpPr>
          <p:spPr>
            <a:xfrm>
              <a:off x="1454918" y="4226876"/>
              <a:ext cx="959197"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1600" b="1" i="1" u="none" strike="noStrike" cap="none" dirty="0">
                  <a:solidFill>
                    <a:srgbClr val="C96F06"/>
                  </a:solidFill>
                  <a:latin typeface="Meiryo"/>
                  <a:ea typeface="Meiryo"/>
                  <a:cs typeface="Meiryo"/>
                  <a:sym typeface="Meiryo"/>
                </a:rPr>
                <a:t>TIPS</a:t>
              </a:r>
              <a:endParaRPr sz="1200" b="1" i="1" u="none" strike="noStrike" cap="none" dirty="0">
                <a:solidFill>
                  <a:srgbClr val="C96F06"/>
                </a:solidFill>
                <a:latin typeface="Meiryo"/>
                <a:ea typeface="Meiryo"/>
                <a:cs typeface="Meiryo"/>
                <a:sym typeface="Meiryo"/>
              </a:endParaRPr>
            </a:p>
          </p:txBody>
        </p:sp>
        <p:pic>
          <p:nvPicPr>
            <p:cNvPr id="26" name="Google Shape;161;g125f8f40711_0_119">
              <a:extLst>
                <a:ext uri="{FF2B5EF4-FFF2-40B4-BE49-F238E27FC236}">
                  <a16:creationId xmlns:a16="http://schemas.microsoft.com/office/drawing/2014/main" id="{D7A1B52E-3B23-42E5-B108-2175FF082E9A}"/>
                </a:ext>
              </a:extLst>
            </p:cNvPr>
            <p:cNvPicPr preferRelativeResize="0"/>
            <p:nvPr/>
          </p:nvPicPr>
          <p:blipFill rotWithShape="1">
            <a:blip r:embed="rId2">
              <a:alphaModFix/>
            </a:blip>
            <a:srcRect/>
            <a:stretch/>
          </p:blipFill>
          <p:spPr>
            <a:xfrm>
              <a:off x="1129807" y="4196560"/>
              <a:ext cx="335332" cy="338514"/>
            </a:xfrm>
            <a:prstGeom prst="rect">
              <a:avLst/>
            </a:prstGeom>
            <a:noFill/>
            <a:ln>
              <a:noFill/>
            </a:ln>
          </p:spPr>
        </p:pic>
        <p:sp>
          <p:nvSpPr>
            <p:cNvPr id="27" name="Google Shape;159;g125f8f40711_0_119">
              <a:extLst>
                <a:ext uri="{FF2B5EF4-FFF2-40B4-BE49-F238E27FC236}">
                  <a16:creationId xmlns:a16="http://schemas.microsoft.com/office/drawing/2014/main" id="{3F5E7844-4936-425B-934A-F40C61D34525}"/>
                </a:ext>
              </a:extLst>
            </p:cNvPr>
            <p:cNvSpPr txBox="1"/>
            <p:nvPr/>
          </p:nvSpPr>
          <p:spPr>
            <a:xfrm>
              <a:off x="2175593" y="4227589"/>
              <a:ext cx="5349157"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b="1" i="0" u="none" strike="noStrike" cap="none" dirty="0">
                  <a:solidFill>
                    <a:srgbClr val="C96F06"/>
                  </a:solidFill>
                  <a:latin typeface="Meiryo"/>
                  <a:ea typeface="Meiryo"/>
                  <a:cs typeface="Meiryo"/>
                  <a:sym typeface="Meiryo"/>
                </a:rPr>
                <a:t>顔写真でどの機能からもアクセス</a:t>
              </a:r>
            </a:p>
          </p:txBody>
        </p:sp>
      </p:grpSp>
    </p:spTree>
    <p:extLst>
      <p:ext uri="{BB962C8B-B14F-4D97-AF65-F5344CB8AC3E}">
        <p14:creationId xmlns:p14="http://schemas.microsoft.com/office/powerpoint/2010/main" val="8407130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グループ化 15">
            <a:extLst>
              <a:ext uri="{FF2B5EF4-FFF2-40B4-BE49-F238E27FC236}">
                <a16:creationId xmlns:a16="http://schemas.microsoft.com/office/drawing/2014/main" id="{D5F315C0-5FE0-8150-94E3-7143D783FE6F}"/>
              </a:ext>
            </a:extLst>
          </p:cNvPr>
          <p:cNvGrpSpPr/>
          <p:nvPr/>
        </p:nvGrpSpPr>
        <p:grpSpPr>
          <a:xfrm>
            <a:off x="372169" y="1756389"/>
            <a:ext cx="5519646" cy="2868961"/>
            <a:chOff x="1069052" y="3493103"/>
            <a:chExt cx="7536701" cy="3917371"/>
          </a:xfrm>
        </p:grpSpPr>
        <p:pic>
          <p:nvPicPr>
            <p:cNvPr id="17" name="図 16">
              <a:extLst>
                <a:ext uri="{FF2B5EF4-FFF2-40B4-BE49-F238E27FC236}">
                  <a16:creationId xmlns:a16="http://schemas.microsoft.com/office/drawing/2014/main" id="{43AC9A6F-4AD4-A6EC-4249-289A683AC6D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90" t="8186" r="19396"/>
            <a:stretch/>
          </p:blipFill>
          <p:spPr>
            <a:xfrm>
              <a:off x="1069052" y="3493103"/>
              <a:ext cx="7536701" cy="3917371"/>
            </a:xfrm>
            <a:prstGeom prst="rect">
              <a:avLst/>
            </a:prstGeom>
            <a:ln w="12700">
              <a:solidFill>
                <a:schemeClr val="bg1">
                  <a:lumMod val="50000"/>
                </a:schemeClr>
              </a:solidFill>
            </a:ln>
          </p:spPr>
        </p:pic>
        <p:pic>
          <p:nvPicPr>
            <p:cNvPr id="18" name="図 17">
              <a:extLst>
                <a:ext uri="{FF2B5EF4-FFF2-40B4-BE49-F238E27FC236}">
                  <a16:creationId xmlns:a16="http://schemas.microsoft.com/office/drawing/2014/main" id="{8595F26C-F2A6-D20E-2893-CB0490B1E61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950733" y="4023437"/>
              <a:ext cx="621193" cy="807217"/>
            </a:xfrm>
            <a:prstGeom prst="rect">
              <a:avLst/>
            </a:prstGeom>
          </p:spPr>
        </p:pic>
        <p:sp>
          <p:nvSpPr>
            <p:cNvPr id="19" name="Google Shape;1053;p54">
              <a:extLst>
                <a:ext uri="{FF2B5EF4-FFF2-40B4-BE49-F238E27FC236}">
                  <a16:creationId xmlns:a16="http://schemas.microsoft.com/office/drawing/2014/main" id="{12C0A657-AB6E-B951-69ED-C88150D64E03}"/>
                </a:ext>
              </a:extLst>
            </p:cNvPr>
            <p:cNvSpPr/>
            <p:nvPr/>
          </p:nvSpPr>
          <p:spPr>
            <a:xfrm>
              <a:off x="1125618" y="3976260"/>
              <a:ext cx="739706" cy="1134126"/>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grpSp>
      <p:sp>
        <p:nvSpPr>
          <p:cNvPr id="9" name="Google Shape;76;p5">
            <a:extLst>
              <a:ext uri="{FF2B5EF4-FFF2-40B4-BE49-F238E27FC236}">
                <a16:creationId xmlns:a16="http://schemas.microsoft.com/office/drawing/2014/main" id="{18453ACE-464B-45C5-9A6C-B3DA1704F2EA}"/>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Meiryo"/>
                <a:ea typeface="Meiryo"/>
                <a:cs typeface="Meiryo"/>
                <a:sym typeface="Meiryo"/>
              </a:rPr>
              <a:t>プロファイルブック</a:t>
            </a:r>
            <a:endParaRPr sz="1500" b="1" i="0" u="none" strike="noStrike" cap="none" dirty="0">
              <a:solidFill>
                <a:schemeClr val="dk1"/>
              </a:solidFill>
              <a:latin typeface="Arial"/>
              <a:ea typeface="Arial"/>
              <a:cs typeface="Arial"/>
              <a:sym typeface="Arial"/>
            </a:endParaRPr>
          </a:p>
        </p:txBody>
      </p:sp>
      <p:sp>
        <p:nvSpPr>
          <p:cNvPr id="11" name="Google Shape;78;p5">
            <a:extLst>
              <a:ext uri="{FF2B5EF4-FFF2-40B4-BE49-F238E27FC236}">
                <a16:creationId xmlns:a16="http://schemas.microsoft.com/office/drawing/2014/main" id="{D51403BB-8895-4432-B83B-DF0E98871922}"/>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lvl="0"/>
            <a:r>
              <a:rPr lang="en-US" altLang="ja-JP" sz="1400" b="1" dirty="0">
                <a:latin typeface="Meiryo"/>
                <a:ea typeface="Meiryo"/>
                <a:cs typeface="Meiryo"/>
                <a:sym typeface="Meiryo"/>
              </a:rPr>
              <a:t>2. </a:t>
            </a:r>
            <a:r>
              <a:rPr lang="ja-JP" altLang="en-US" sz="1400" b="1" dirty="0">
                <a:latin typeface="Meiryo"/>
                <a:ea typeface="Meiryo"/>
                <a:cs typeface="Meiryo"/>
                <a:sym typeface="Meiryo"/>
              </a:rPr>
              <a:t>プロファイルブックの主な画面</a:t>
            </a:r>
          </a:p>
        </p:txBody>
      </p:sp>
      <p:sp>
        <p:nvSpPr>
          <p:cNvPr id="12" name="Google Shape;203;g125f8f40711_0_141">
            <a:extLst>
              <a:ext uri="{FF2B5EF4-FFF2-40B4-BE49-F238E27FC236}">
                <a16:creationId xmlns:a16="http://schemas.microsoft.com/office/drawing/2014/main" id="{72CA2A41-8E7F-47A8-B7C9-A79C3F861434}"/>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r>
              <a:rPr lang="en-US" altLang="ja-JP" sz="1600" b="1" dirty="0">
                <a:latin typeface="Meiryo"/>
                <a:ea typeface="Meiryo"/>
                <a:cs typeface="Meiryo"/>
                <a:sym typeface="Meiryo"/>
              </a:rPr>
              <a:t>2-3. </a:t>
            </a:r>
            <a:r>
              <a:rPr lang="ja-JP" altLang="en-US" sz="1600" b="1" dirty="0">
                <a:latin typeface="Meiryo"/>
                <a:ea typeface="Meiryo"/>
                <a:cs typeface="Meiryo"/>
                <a:sym typeface="Meiryo"/>
              </a:rPr>
              <a:t>メンバー詳細画面</a:t>
            </a:r>
          </a:p>
        </p:txBody>
      </p:sp>
      <p:sp>
        <p:nvSpPr>
          <p:cNvPr id="13" name="Google Shape;156;g125f8f40711_0_119">
            <a:extLst>
              <a:ext uri="{FF2B5EF4-FFF2-40B4-BE49-F238E27FC236}">
                <a16:creationId xmlns:a16="http://schemas.microsoft.com/office/drawing/2014/main" id="{2CC22A5C-4804-4960-B6DF-4CF73C2A7D25}"/>
              </a:ext>
            </a:extLst>
          </p:cNvPr>
          <p:cNvSpPr txBox="1"/>
          <p:nvPr/>
        </p:nvSpPr>
        <p:spPr>
          <a:xfrm>
            <a:off x="745499" y="1205956"/>
            <a:ext cx="527749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①メンバー一覧画面から詳細情報を閲覧したいメンバーをクリックします。</a:t>
            </a:r>
          </a:p>
        </p:txBody>
      </p:sp>
      <p:sp>
        <p:nvSpPr>
          <p:cNvPr id="14" name="Google Shape;157;g125f8f40711_0_119">
            <a:extLst>
              <a:ext uri="{FF2B5EF4-FFF2-40B4-BE49-F238E27FC236}">
                <a16:creationId xmlns:a16="http://schemas.microsoft.com/office/drawing/2014/main" id="{027C81D3-3A43-40CB-9C5F-DC8EF2F61555}"/>
              </a:ext>
            </a:extLst>
          </p:cNvPr>
          <p:cNvSpPr txBox="1"/>
          <p:nvPr/>
        </p:nvSpPr>
        <p:spPr>
          <a:xfrm>
            <a:off x="6167550" y="1217858"/>
            <a:ext cx="5277497" cy="307736"/>
          </a:xfrm>
          <a:prstGeom prst="rect">
            <a:avLst/>
          </a:prstGeom>
          <a:noFill/>
          <a:ln>
            <a:noFill/>
          </a:ln>
        </p:spPr>
        <p:txBody>
          <a:bodyPr spcFirstLastPara="1" wrap="square" lIns="91425" tIns="45700" rIns="91425" bIns="45700" anchor="t" anchorCtr="0">
            <a:spAutoFit/>
          </a:bodyPr>
          <a:lstStyle/>
          <a:p>
            <a:pPr lvl="0"/>
            <a:r>
              <a:rPr lang="ja-JP" altLang="en-US" sz="1400" dirty="0">
                <a:latin typeface="メイリオ" panose="020B0604030504040204" pitchFamily="50" charset="-128"/>
                <a:ea typeface="メイリオ" panose="020B0604030504040204" pitchFamily="50" charset="-128"/>
                <a:cs typeface="Meiryo"/>
                <a:sym typeface="Meiryo"/>
              </a:rPr>
              <a:t>②メンバー詳細画面が表示されます。</a:t>
            </a:r>
            <a:endParaRPr lang="ja-JP" altLang="en-US" sz="1400" b="0" i="0" u="none" strike="noStrike" cap="none" dirty="0">
              <a:solidFill>
                <a:srgbClr val="000000"/>
              </a:solidFill>
              <a:latin typeface="メイリオ" panose="020B0604030504040204" pitchFamily="50" charset="-128"/>
              <a:ea typeface="メイリオ" panose="020B0604030504040204" pitchFamily="50" charset="-128"/>
              <a:cs typeface="Meiryo"/>
              <a:sym typeface="Meiryo"/>
            </a:endParaRPr>
          </a:p>
        </p:txBody>
      </p:sp>
      <p:pic>
        <p:nvPicPr>
          <p:cNvPr id="2" name="図 1">
            <a:extLst>
              <a:ext uri="{FF2B5EF4-FFF2-40B4-BE49-F238E27FC236}">
                <a16:creationId xmlns:a16="http://schemas.microsoft.com/office/drawing/2014/main" id="{2286B0FE-32B0-A592-2AF2-D29DCE0422B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68485" y="1729137"/>
            <a:ext cx="5899995" cy="3272150"/>
          </a:xfrm>
          <a:prstGeom prst="rect">
            <a:avLst/>
          </a:prstGeom>
          <a:ln>
            <a:solidFill>
              <a:schemeClr val="tx1"/>
            </a:solidFill>
          </a:ln>
        </p:spPr>
      </p:pic>
    </p:spTree>
    <p:extLst>
      <p:ext uri="{BB962C8B-B14F-4D97-AF65-F5344CB8AC3E}">
        <p14:creationId xmlns:p14="http://schemas.microsoft.com/office/powerpoint/2010/main" val="6308183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76;p5">
            <a:extLst>
              <a:ext uri="{FF2B5EF4-FFF2-40B4-BE49-F238E27FC236}">
                <a16:creationId xmlns:a16="http://schemas.microsoft.com/office/drawing/2014/main" id="{7786540D-F380-433F-835F-E3FF0668AF5F}"/>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Meiryo"/>
                <a:ea typeface="Meiryo"/>
                <a:cs typeface="Meiryo"/>
                <a:sym typeface="Meiryo"/>
              </a:rPr>
              <a:t>プロファイルブック</a:t>
            </a:r>
            <a:endParaRPr sz="1500" b="1" i="0" u="none" strike="noStrike" cap="none" dirty="0">
              <a:solidFill>
                <a:schemeClr val="dk1"/>
              </a:solidFill>
              <a:latin typeface="Arial"/>
              <a:ea typeface="Arial"/>
              <a:cs typeface="Arial"/>
              <a:sym typeface="Arial"/>
            </a:endParaRPr>
          </a:p>
        </p:txBody>
      </p:sp>
      <p:sp>
        <p:nvSpPr>
          <p:cNvPr id="12" name="Google Shape;78;p5">
            <a:extLst>
              <a:ext uri="{FF2B5EF4-FFF2-40B4-BE49-F238E27FC236}">
                <a16:creationId xmlns:a16="http://schemas.microsoft.com/office/drawing/2014/main" id="{F1E33016-F6C4-4EC9-A602-CFF1B0008D0A}"/>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lvl="0"/>
            <a:r>
              <a:rPr lang="en-US" altLang="ja-JP" sz="1400" b="1" dirty="0">
                <a:latin typeface="Meiryo"/>
                <a:ea typeface="Meiryo"/>
                <a:cs typeface="Meiryo"/>
                <a:sym typeface="Meiryo"/>
              </a:rPr>
              <a:t>2. </a:t>
            </a:r>
            <a:r>
              <a:rPr lang="ja-JP" altLang="en-US" sz="1400" b="1" dirty="0">
                <a:latin typeface="Meiryo"/>
                <a:ea typeface="Meiryo"/>
                <a:cs typeface="Meiryo"/>
                <a:sym typeface="Meiryo"/>
              </a:rPr>
              <a:t>プロファイルブックの主な画面</a:t>
            </a:r>
          </a:p>
        </p:txBody>
      </p:sp>
      <p:sp>
        <p:nvSpPr>
          <p:cNvPr id="13" name="Google Shape;203;g125f8f40711_0_141">
            <a:extLst>
              <a:ext uri="{FF2B5EF4-FFF2-40B4-BE49-F238E27FC236}">
                <a16:creationId xmlns:a16="http://schemas.microsoft.com/office/drawing/2014/main" id="{3E1B7468-8A7D-4EE3-9D42-57C40865E21B}"/>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r>
              <a:rPr lang="en-US" altLang="ja-JP" sz="1600" b="1" dirty="0">
                <a:latin typeface="Meiryo"/>
                <a:ea typeface="Meiryo"/>
                <a:cs typeface="Meiryo"/>
                <a:sym typeface="Meiryo"/>
              </a:rPr>
              <a:t>2-3. </a:t>
            </a:r>
            <a:r>
              <a:rPr lang="ja-JP" altLang="en-US" sz="1600" b="1" dirty="0">
                <a:latin typeface="Meiryo"/>
                <a:ea typeface="Meiryo"/>
                <a:cs typeface="Meiryo"/>
                <a:sym typeface="Meiryo"/>
              </a:rPr>
              <a:t>メンバー詳細画面</a:t>
            </a:r>
          </a:p>
        </p:txBody>
      </p:sp>
      <p:sp>
        <p:nvSpPr>
          <p:cNvPr id="15" name="Google Shape;156;g125f8f40711_0_119">
            <a:extLst>
              <a:ext uri="{FF2B5EF4-FFF2-40B4-BE49-F238E27FC236}">
                <a16:creationId xmlns:a16="http://schemas.microsoft.com/office/drawing/2014/main" id="{D7752D59-A1D1-4216-B8A7-171167CB8F9C}"/>
              </a:ext>
            </a:extLst>
          </p:cNvPr>
          <p:cNvSpPr txBox="1"/>
          <p:nvPr/>
        </p:nvSpPr>
        <p:spPr>
          <a:xfrm>
            <a:off x="745499" y="1205956"/>
            <a:ext cx="527749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chemeClr val="dk1"/>
                </a:solidFill>
                <a:latin typeface="Meiryo"/>
                <a:ea typeface="Meiryo"/>
                <a:cs typeface="Meiryo"/>
                <a:sym typeface="Meiryo"/>
              </a:rPr>
              <a:t>メンバー詳細画面の各機能を紹介します。</a:t>
            </a:r>
          </a:p>
        </p:txBody>
      </p:sp>
      <p:pic>
        <p:nvPicPr>
          <p:cNvPr id="4" name="図 3" descr="グラフィカル ユーザー インターフェイス&#10;&#10;自動的に生成された説明">
            <a:extLst>
              <a:ext uri="{FF2B5EF4-FFF2-40B4-BE49-F238E27FC236}">
                <a16:creationId xmlns:a16="http://schemas.microsoft.com/office/drawing/2014/main" id="{7B64B4E4-30F7-06D3-1D0B-D7831210BD0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22432" y="1479231"/>
            <a:ext cx="8310267" cy="5015791"/>
          </a:xfrm>
          <a:prstGeom prst="rect">
            <a:avLst/>
          </a:prstGeom>
        </p:spPr>
      </p:pic>
    </p:spTree>
    <p:extLst>
      <p:ext uri="{BB962C8B-B14F-4D97-AF65-F5344CB8AC3E}">
        <p14:creationId xmlns:p14="http://schemas.microsoft.com/office/powerpoint/2010/main" val="13123799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oogle Shape;469;p30">
            <a:extLst>
              <a:ext uri="{FF2B5EF4-FFF2-40B4-BE49-F238E27FC236}">
                <a16:creationId xmlns:a16="http://schemas.microsoft.com/office/drawing/2014/main" id="{312A3EF0-39CB-6C92-33D8-749965C49A4A}"/>
              </a:ext>
            </a:extLst>
          </p:cNvPr>
          <p:cNvGraphicFramePr/>
          <p:nvPr>
            <p:extLst>
              <p:ext uri="{D42A27DB-BD31-4B8C-83A1-F6EECF244321}">
                <p14:modId xmlns:p14="http://schemas.microsoft.com/office/powerpoint/2010/main" val="3375669831"/>
              </p:ext>
            </p:extLst>
          </p:nvPr>
        </p:nvGraphicFramePr>
        <p:xfrm>
          <a:off x="1285972" y="1143002"/>
          <a:ext cx="9620055" cy="5580055"/>
        </p:xfrm>
        <a:graphic>
          <a:graphicData uri="http://schemas.openxmlformats.org/drawingml/2006/table">
            <a:tbl>
              <a:tblPr bandRow="1" bandCol="1">
                <a:noFill/>
              </a:tblPr>
              <a:tblGrid>
                <a:gridCol w="3088511">
                  <a:extLst>
                    <a:ext uri="{9D8B030D-6E8A-4147-A177-3AD203B41FA5}">
                      <a16:colId xmlns:a16="http://schemas.microsoft.com/office/drawing/2014/main" val="20000"/>
                    </a:ext>
                  </a:extLst>
                </a:gridCol>
                <a:gridCol w="6531544">
                  <a:extLst>
                    <a:ext uri="{9D8B030D-6E8A-4147-A177-3AD203B41FA5}">
                      <a16:colId xmlns:a16="http://schemas.microsoft.com/office/drawing/2014/main" val="20001"/>
                    </a:ext>
                  </a:extLst>
                </a:gridCol>
              </a:tblGrid>
              <a:tr h="287627">
                <a:tc>
                  <a:txBody>
                    <a:bodyPr/>
                    <a:lstStyle/>
                    <a:p>
                      <a:pPr marL="0" marR="0" lvl="0" indent="0" algn="l" rtl="0">
                        <a:lnSpc>
                          <a:spcPct val="100000"/>
                        </a:lnSpc>
                        <a:spcBef>
                          <a:spcPts val="0"/>
                        </a:spcBef>
                        <a:spcAft>
                          <a:spcPts val="0"/>
                        </a:spcAft>
                        <a:buNone/>
                      </a:pPr>
                      <a:r>
                        <a:rPr kumimoji="1" lang="ja-JP" altLang="en-US" sz="1200" b="1" i="0" u="none" strike="noStrike" kern="1200" cap="none" dirty="0">
                          <a:solidFill>
                            <a:schemeClr val="tx1"/>
                          </a:solidFill>
                          <a:effectLst/>
                          <a:latin typeface="メイリオ" panose="020B0604030504040204" pitchFamily="50" charset="-128"/>
                          <a:ea typeface="メイリオ" panose="020B0604030504040204" pitchFamily="50" charset="-128"/>
                          <a:cs typeface="+mn-cs"/>
                          <a:sym typeface="Meiryo"/>
                        </a:rPr>
                        <a:t>①</a:t>
                      </a:r>
                      <a:r>
                        <a:rPr kumimoji="1" lang="ja-JP" altLang="en-US" sz="1200" b="1" i="0" kern="1200" dirty="0">
                          <a:solidFill>
                            <a:schemeClr val="tx1"/>
                          </a:solidFill>
                          <a:effectLst/>
                          <a:latin typeface="メイリオ" panose="020B0604030504040204" pitchFamily="50" charset="-128"/>
                          <a:ea typeface="メイリオ" panose="020B0604030504040204" pitchFamily="50" charset="-128"/>
                          <a:cs typeface="+mn-cs"/>
                        </a:rPr>
                        <a:t>検索ボックス</a:t>
                      </a:r>
                      <a:endParaRPr lang="ja-JP" altLang="en-US" sz="1200" b="1" u="none" strike="noStrike" cap="none" dirty="0">
                        <a:latin typeface="メイリオ" panose="020B0604030504040204" pitchFamily="50" charset="-128"/>
                        <a:ea typeface="メイリオ" panose="020B0604030504040204" pitchFamily="50" charset="-128"/>
                        <a:cs typeface="Meiryo"/>
                        <a:sym typeface="Meiryo"/>
                      </a:endParaRPr>
                    </a:p>
                  </a:txBody>
                  <a:tcPr marL="105225" marR="105225" marT="52625" marB="52625" anchor="ctr">
                    <a:solidFill>
                      <a:schemeClr val="lt1"/>
                    </a:solidFill>
                  </a:tcPr>
                </a:tc>
                <a:tc>
                  <a:txBody>
                    <a:bodyPr/>
                    <a:lstStyle/>
                    <a:p>
                      <a:pPr marL="0" marR="0" lvl="0" indent="0" algn="l" rtl="0">
                        <a:lnSpc>
                          <a:spcPct val="100000"/>
                        </a:lnSpc>
                        <a:spcBef>
                          <a:spcPts val="0"/>
                        </a:spcBef>
                        <a:spcAft>
                          <a:spcPts val="0"/>
                        </a:spcAft>
                        <a:buNone/>
                      </a:pPr>
                      <a:r>
                        <a:rPr kumimoji="1" lang="ja-JP" altLang="en-US" sz="1100" b="0" i="0" kern="1200" dirty="0">
                          <a:solidFill>
                            <a:schemeClr val="tx1"/>
                          </a:solidFill>
                          <a:effectLst/>
                          <a:latin typeface="メイリオ" panose="020B0604030504040204" pitchFamily="50" charset="-128"/>
                          <a:ea typeface="メイリオ" panose="020B0604030504040204" pitchFamily="50" charset="-128"/>
                          <a:cs typeface="+mn-cs"/>
                        </a:rPr>
                        <a:t>閲覧したいシートや機能リンクをキーワードで検索することができます。</a:t>
                      </a:r>
                      <a:endParaRPr lang="ja-JP" altLang="en-US" sz="1100" u="none" strike="noStrike" cap="none" dirty="0">
                        <a:latin typeface="メイリオ" panose="020B0604030504040204" pitchFamily="50" charset="-128"/>
                        <a:ea typeface="メイリオ" panose="020B0604030504040204" pitchFamily="50" charset="-128"/>
                        <a:cs typeface="Meiryo"/>
                        <a:sym typeface="Meiryo"/>
                      </a:endParaRPr>
                    </a:p>
                  </a:txBody>
                  <a:tcPr marL="105225" marR="105225" marT="52625" marB="52625" anchor="ctr">
                    <a:solidFill>
                      <a:schemeClr val="lt1"/>
                    </a:solidFill>
                  </a:tcPr>
                </a:tc>
                <a:extLst>
                  <a:ext uri="{0D108BD9-81ED-4DB2-BD59-A6C34878D82A}">
                    <a16:rowId xmlns:a16="http://schemas.microsoft.com/office/drawing/2014/main" val="783461105"/>
                  </a:ext>
                </a:extLst>
              </a:tr>
              <a:tr h="1210494">
                <a:tc>
                  <a:txBody>
                    <a:bodyPr/>
                    <a:lstStyle/>
                    <a:p>
                      <a:pPr marL="0" marR="0" lvl="0" indent="0" algn="l" rtl="0">
                        <a:lnSpc>
                          <a:spcPct val="100000"/>
                        </a:lnSpc>
                        <a:spcBef>
                          <a:spcPts val="0"/>
                        </a:spcBef>
                        <a:spcAft>
                          <a:spcPts val="0"/>
                        </a:spcAft>
                        <a:buNone/>
                      </a:pPr>
                      <a:r>
                        <a:rPr kumimoji="1" lang="ja-JP" altLang="en-US" sz="1200" b="1" i="0" u="none" strike="noStrike" kern="1200" cap="none" dirty="0">
                          <a:solidFill>
                            <a:schemeClr val="tx1"/>
                          </a:solidFill>
                          <a:effectLst/>
                          <a:latin typeface="メイリオ" panose="020B0604030504040204" pitchFamily="50" charset="-128"/>
                          <a:ea typeface="メイリオ" panose="020B0604030504040204" pitchFamily="50" charset="-128"/>
                          <a:cs typeface="+mn-cs"/>
                          <a:sym typeface="Meiryo"/>
                        </a:rPr>
                        <a:t>②マイボード／</a:t>
                      </a:r>
                      <a:r>
                        <a:rPr kumimoji="1" lang="ja-JP" altLang="en-US" sz="1200" b="1" i="0" kern="1200" dirty="0">
                          <a:solidFill>
                            <a:schemeClr val="tx1"/>
                          </a:solidFill>
                          <a:effectLst/>
                          <a:latin typeface="メイリオ" panose="020B0604030504040204" pitchFamily="50" charset="-128"/>
                          <a:ea typeface="メイリオ" panose="020B0604030504040204" pitchFamily="50" charset="-128"/>
                          <a:cs typeface="+mn-cs"/>
                        </a:rPr>
                        <a:t>シート一覧エリア／機能情報リンク</a:t>
                      </a:r>
                      <a:endParaRPr sz="1200" b="1" u="none" strike="noStrike" cap="none" dirty="0">
                        <a:latin typeface="メイリオ" panose="020B0604030504040204" pitchFamily="50" charset="-128"/>
                        <a:ea typeface="メイリオ" panose="020B0604030504040204" pitchFamily="50" charset="-128"/>
                        <a:cs typeface="Meiryo"/>
                        <a:sym typeface="Meiryo"/>
                      </a:endParaRPr>
                    </a:p>
                  </a:txBody>
                  <a:tcPr marL="105225" marR="105225" marT="52625" marB="52625" anchor="ctr">
                    <a:solidFill>
                      <a:schemeClr val="lt1"/>
                    </a:solidFill>
                  </a:tcPr>
                </a:tc>
                <a:tc>
                  <a:txBody>
                    <a:bodyPr/>
                    <a:lstStyle/>
                    <a:p>
                      <a:pPr marL="0" marR="0" lvl="0" indent="0" algn="l" rtl="0">
                        <a:lnSpc>
                          <a:spcPct val="100000"/>
                        </a:lnSpc>
                        <a:spcBef>
                          <a:spcPts val="0"/>
                        </a:spcBef>
                        <a:spcAft>
                          <a:spcPts val="0"/>
                        </a:spcAft>
                        <a:buNone/>
                      </a:pPr>
                      <a:r>
                        <a:rPr lang="ja-JP" altLang="en-US" sz="1100" b="1" u="none" strike="noStrike" cap="none" dirty="0">
                          <a:latin typeface="メイリオ" panose="020B0604030504040204" pitchFamily="50" charset="-128"/>
                          <a:ea typeface="メイリオ" panose="020B0604030504040204" pitchFamily="50" charset="-128"/>
                          <a:cs typeface="Meiryo"/>
                          <a:sym typeface="Meiryo"/>
                        </a:rPr>
                        <a:t>ーマイボード</a:t>
                      </a:r>
                      <a:endParaRPr lang="en-US" altLang="ja-JP" sz="1100" b="1" u="none" strike="noStrike" cap="none" dirty="0">
                        <a:latin typeface="メイリオ" panose="020B0604030504040204" pitchFamily="50" charset="-128"/>
                        <a:ea typeface="メイリオ" panose="020B0604030504040204" pitchFamily="50" charset="-128"/>
                        <a:cs typeface="Meiryo"/>
                        <a:sym typeface="Meiryo"/>
                      </a:endParaRPr>
                    </a:p>
                    <a:p>
                      <a:pPr marL="0" marR="0" lvl="0" indent="0" algn="l" rtl="0">
                        <a:lnSpc>
                          <a:spcPct val="100000"/>
                        </a:lnSpc>
                        <a:spcBef>
                          <a:spcPts val="0"/>
                        </a:spcBef>
                        <a:spcAft>
                          <a:spcPts val="0"/>
                        </a:spcAft>
                        <a:buNone/>
                      </a:pPr>
                      <a:r>
                        <a:rPr lang="ja-JP" altLang="en-US" sz="1100" b="1" u="none" strike="noStrike" cap="none" dirty="0">
                          <a:latin typeface="メイリオ" panose="020B0604030504040204" pitchFamily="50" charset="-128"/>
                          <a:ea typeface="メイリオ" panose="020B0604030504040204" pitchFamily="50" charset="-128"/>
                          <a:cs typeface="Meiryo"/>
                          <a:sym typeface="Meiryo"/>
                        </a:rPr>
                        <a:t>　</a:t>
                      </a:r>
                      <a:r>
                        <a:rPr lang="ja-JP" altLang="en-US" sz="1100" b="0" u="none" strike="noStrike" cap="none" dirty="0">
                          <a:latin typeface="メイリオ" panose="020B0604030504040204" pitchFamily="50" charset="-128"/>
                          <a:ea typeface="メイリオ" panose="020B0604030504040204" pitchFamily="50" charset="-128"/>
                          <a:cs typeface="Meiryo"/>
                          <a:sym typeface="Meiryo"/>
                        </a:rPr>
                        <a:t>ボードの一覧が表示されます。表示させたいボードを選択します。</a:t>
                      </a:r>
                      <a:endParaRPr lang="en-US" altLang="ja-JP" sz="1100" b="0" u="none" strike="noStrike" cap="none" dirty="0">
                        <a:latin typeface="メイリオ" panose="020B0604030504040204" pitchFamily="50" charset="-128"/>
                        <a:ea typeface="メイリオ" panose="020B0604030504040204" pitchFamily="50" charset="-128"/>
                        <a:cs typeface="Meiryo"/>
                        <a:sym typeface="Meiryo"/>
                      </a:endParaRPr>
                    </a:p>
                    <a:p>
                      <a:pPr marL="0" marR="0" lvl="0" indent="0" algn="l" rtl="0">
                        <a:lnSpc>
                          <a:spcPct val="100000"/>
                        </a:lnSpc>
                        <a:spcBef>
                          <a:spcPts val="0"/>
                        </a:spcBef>
                        <a:spcAft>
                          <a:spcPts val="0"/>
                        </a:spcAft>
                        <a:buNone/>
                      </a:pPr>
                      <a:r>
                        <a:rPr lang="ja-JP" altLang="en-US" sz="1100" b="1" u="none" strike="noStrike" cap="none" dirty="0">
                          <a:latin typeface="メイリオ" panose="020B0604030504040204" pitchFamily="50" charset="-128"/>
                          <a:ea typeface="メイリオ" panose="020B0604030504040204" pitchFamily="50" charset="-128"/>
                          <a:cs typeface="Meiryo"/>
                          <a:sym typeface="Meiryo"/>
                        </a:rPr>
                        <a:t>ーシート一覧エリア：</a:t>
                      </a:r>
                      <a:endParaRPr lang="en-US" altLang="ja-JP" sz="1100" b="1" u="none" strike="noStrike" cap="none" dirty="0">
                        <a:latin typeface="メイリオ" panose="020B0604030504040204" pitchFamily="50" charset="-128"/>
                        <a:ea typeface="メイリオ" panose="020B0604030504040204" pitchFamily="50" charset="-128"/>
                        <a:cs typeface="Meiryo"/>
                        <a:sym typeface="Meiryo"/>
                      </a:endParaRPr>
                    </a:p>
                    <a:p>
                      <a:pPr marL="0" marR="0" lvl="0" indent="0" algn="l" rtl="0">
                        <a:lnSpc>
                          <a:spcPct val="100000"/>
                        </a:lnSpc>
                        <a:spcBef>
                          <a:spcPts val="0"/>
                        </a:spcBef>
                        <a:spcAft>
                          <a:spcPts val="0"/>
                        </a:spcAft>
                        <a:buNone/>
                      </a:pPr>
                      <a:r>
                        <a:rPr lang="ja-JP" altLang="en-US" sz="1100" u="none" strike="noStrike" cap="none" dirty="0">
                          <a:latin typeface="メイリオ" panose="020B0604030504040204" pitchFamily="50" charset="-128"/>
                          <a:ea typeface="メイリオ" panose="020B0604030504040204" pitchFamily="50" charset="-128"/>
                          <a:cs typeface="Meiryo"/>
                          <a:sym typeface="Meiryo"/>
                        </a:rPr>
                        <a:t>　</a:t>
                      </a:r>
                      <a:r>
                        <a:rPr lang="ja-JP" altLang="ja-JP" sz="1100" u="none" strike="noStrike" cap="none" dirty="0">
                          <a:latin typeface="メイリオ" panose="020B0604030504040204" pitchFamily="50" charset="-128"/>
                          <a:ea typeface="メイリオ" panose="020B0604030504040204" pitchFamily="50" charset="-128"/>
                          <a:cs typeface="Meiryo"/>
                          <a:sym typeface="Meiryo"/>
                        </a:rPr>
                        <a:t>シートの一覧が表示されます。</a:t>
                      </a:r>
                      <a:r>
                        <a:rPr lang="ja-JP" altLang="en-US" sz="1100" u="none" strike="noStrike" cap="none" dirty="0">
                          <a:latin typeface="メイリオ" panose="020B0604030504040204" pitchFamily="50" charset="-128"/>
                          <a:ea typeface="メイリオ" panose="020B0604030504040204" pitchFamily="50" charset="-128"/>
                          <a:cs typeface="Meiryo"/>
                          <a:sym typeface="Meiryo"/>
                        </a:rPr>
                        <a:t>シートカテゴリ</a:t>
                      </a:r>
                      <a:r>
                        <a:rPr lang="ja-JP" altLang="ja-JP" sz="1100" u="none" strike="noStrike" cap="none" dirty="0">
                          <a:latin typeface="メイリオ" panose="020B0604030504040204" pitchFamily="50" charset="-128"/>
                          <a:ea typeface="メイリオ" panose="020B0604030504040204" pitchFamily="50" charset="-128"/>
                          <a:cs typeface="Meiryo"/>
                          <a:sym typeface="Meiryo"/>
                        </a:rPr>
                        <a:t>から表示させたいシートを選択します。</a:t>
                      </a:r>
                      <a:endParaRPr lang="en-US" altLang="ja-JP" sz="1100" u="none" strike="noStrike" cap="none" dirty="0">
                        <a:latin typeface="メイリオ" panose="020B0604030504040204" pitchFamily="50" charset="-128"/>
                        <a:ea typeface="メイリオ" panose="020B0604030504040204" pitchFamily="50" charset="-128"/>
                        <a:cs typeface="Meiryo"/>
                        <a:sym typeface="Meiryo"/>
                      </a:endParaRPr>
                    </a:p>
                    <a:p>
                      <a:pPr marL="0" marR="0" lvl="0" indent="0" algn="l" rtl="0">
                        <a:lnSpc>
                          <a:spcPct val="100000"/>
                        </a:lnSpc>
                        <a:spcBef>
                          <a:spcPts val="0"/>
                        </a:spcBef>
                        <a:spcAft>
                          <a:spcPts val="0"/>
                        </a:spcAft>
                        <a:buNone/>
                      </a:pPr>
                      <a:r>
                        <a:rPr lang="ja-JP" altLang="en-US" sz="1100" b="1" u="none" strike="noStrike" cap="none" dirty="0">
                          <a:latin typeface="メイリオ" panose="020B0604030504040204" pitchFamily="50" charset="-128"/>
                          <a:ea typeface="メイリオ" panose="020B0604030504040204" pitchFamily="50" charset="-128"/>
                          <a:cs typeface="Meiryo"/>
                          <a:sym typeface="Meiryo"/>
                        </a:rPr>
                        <a:t>ー機能情報リンク：</a:t>
                      </a:r>
                      <a:endParaRPr lang="en-US" altLang="ja-JP" sz="1100" b="1" u="none" strike="noStrike" cap="none" dirty="0">
                        <a:latin typeface="メイリオ" panose="020B0604030504040204" pitchFamily="50" charset="-128"/>
                        <a:ea typeface="メイリオ" panose="020B0604030504040204" pitchFamily="50" charset="-128"/>
                        <a:cs typeface="Meiryo"/>
                        <a:sym typeface="Meiryo"/>
                      </a:endParaRPr>
                    </a:p>
                    <a:p>
                      <a:pPr marL="0" marR="0" lvl="0" indent="0" algn="l" rtl="0">
                        <a:lnSpc>
                          <a:spcPct val="100000"/>
                        </a:lnSpc>
                        <a:spcBef>
                          <a:spcPts val="0"/>
                        </a:spcBef>
                        <a:spcAft>
                          <a:spcPts val="0"/>
                        </a:spcAft>
                        <a:buNone/>
                      </a:pPr>
                      <a:r>
                        <a:rPr lang="ja-JP" altLang="en-US" sz="1100" u="none" strike="noStrike" cap="none" dirty="0">
                          <a:latin typeface="メイリオ" panose="020B0604030504040204" pitchFamily="50" charset="-128"/>
                          <a:ea typeface="メイリオ" panose="020B0604030504040204" pitchFamily="50" charset="-128"/>
                          <a:cs typeface="Meiryo"/>
                          <a:sym typeface="Meiryo"/>
                        </a:rPr>
                        <a:t>　ピックアップリスト</a:t>
                      </a:r>
                      <a:r>
                        <a:rPr lang="ja-JP" altLang="en" sz="1100" u="none" strike="noStrike" cap="none" dirty="0">
                          <a:latin typeface="メイリオ" panose="020B0604030504040204" pitchFamily="50" charset="-128"/>
                          <a:ea typeface="メイリオ" panose="020B0604030504040204" pitchFamily="50" charset="-128"/>
                          <a:cs typeface="Meiryo"/>
                          <a:sym typeface="Meiryo"/>
                        </a:rPr>
                        <a:t>／</a:t>
                      </a:r>
                      <a:r>
                        <a:rPr lang="ja-JP" altLang="en-US" sz="1100" u="none" strike="noStrike" cap="none" dirty="0">
                          <a:latin typeface="メイリオ" panose="020B0604030504040204" pitchFamily="50" charset="-128"/>
                          <a:ea typeface="メイリオ" panose="020B0604030504040204" pitchFamily="50" charset="-128"/>
                          <a:cs typeface="Meiryo"/>
                          <a:sym typeface="Meiryo"/>
                        </a:rPr>
                        <a:t>ボイスノート</a:t>
                      </a:r>
                      <a:r>
                        <a:rPr lang="ja-JP" altLang="en" sz="1100" u="none" strike="noStrike" cap="none" dirty="0">
                          <a:latin typeface="メイリオ" panose="020B0604030504040204" pitchFamily="50" charset="-128"/>
                          <a:ea typeface="メイリオ" panose="020B0604030504040204" pitchFamily="50" charset="-128"/>
                          <a:cs typeface="Meiryo"/>
                          <a:sym typeface="Meiryo"/>
                        </a:rPr>
                        <a:t>／</a:t>
                      </a:r>
                      <a:r>
                        <a:rPr lang="ja-JP" altLang="en-US" sz="1100" u="none" strike="noStrike" cap="none" dirty="0">
                          <a:latin typeface="メイリオ" panose="020B0604030504040204" pitchFamily="50" charset="-128"/>
                          <a:ea typeface="メイリオ" panose="020B0604030504040204" pitchFamily="50" charset="-128"/>
                          <a:cs typeface="Meiryo"/>
                          <a:sym typeface="Meiryo"/>
                        </a:rPr>
                        <a:t>スマートレビュー</a:t>
                      </a:r>
                      <a:r>
                        <a:rPr lang="ja-JP" altLang="en" sz="1100" u="none" strike="noStrike" cap="none" dirty="0">
                          <a:latin typeface="メイリオ" panose="020B0604030504040204" pitchFamily="50" charset="-128"/>
                          <a:ea typeface="メイリオ" panose="020B0604030504040204" pitchFamily="50" charset="-128"/>
                          <a:cs typeface="Meiryo"/>
                          <a:sym typeface="Meiryo"/>
                        </a:rPr>
                        <a:t>／</a:t>
                      </a:r>
                      <a:r>
                        <a:rPr lang="ja-JP" altLang="en-US" sz="1100" u="none" strike="noStrike" cap="none" dirty="0">
                          <a:latin typeface="メイリオ" panose="020B0604030504040204" pitchFamily="50" charset="-128"/>
                          <a:ea typeface="メイリオ" panose="020B0604030504040204" pitchFamily="50" charset="-128"/>
                          <a:cs typeface="Meiryo"/>
                          <a:sym typeface="Meiryo"/>
                        </a:rPr>
                        <a:t>パルスサーベイ／エニアグラム／</a:t>
                      </a:r>
                      <a:endParaRPr lang="en" altLang="ja-JP" sz="1100" u="none" strike="noStrike" cap="none" dirty="0">
                        <a:latin typeface="メイリオ" panose="020B0604030504040204" pitchFamily="50" charset="-128"/>
                        <a:ea typeface="メイリオ" panose="020B0604030504040204" pitchFamily="50" charset="-128"/>
                        <a:cs typeface="Meiryo"/>
                        <a:sym typeface="Meiryo"/>
                      </a:endParaRPr>
                    </a:p>
                    <a:p>
                      <a:pPr marL="0" marR="0" lvl="0" indent="0" algn="l" rtl="0">
                        <a:lnSpc>
                          <a:spcPct val="100000"/>
                        </a:lnSpc>
                        <a:spcBef>
                          <a:spcPts val="0"/>
                        </a:spcBef>
                        <a:spcAft>
                          <a:spcPts val="0"/>
                        </a:spcAft>
                        <a:buNone/>
                      </a:pPr>
                      <a:r>
                        <a:rPr lang="ja-JP" altLang="en-US" sz="1100" u="none" strike="noStrike" cap="none" dirty="0">
                          <a:latin typeface="メイリオ" panose="020B0604030504040204" pitchFamily="50" charset="-128"/>
                          <a:ea typeface="メイリオ" panose="020B0604030504040204" pitchFamily="50" charset="-128"/>
                          <a:cs typeface="Meiryo"/>
                          <a:sym typeface="Meiryo"/>
                        </a:rPr>
                        <a:t>　</a:t>
                      </a:r>
                      <a:r>
                        <a:rPr lang="ja-JP" altLang="en" sz="1100" u="none" strike="noStrike" cap="none" dirty="0">
                          <a:latin typeface="メイリオ" panose="020B0604030504040204" pitchFamily="50" charset="-128"/>
                          <a:ea typeface="メイリオ" panose="020B0604030504040204" pitchFamily="50" charset="-128"/>
                          <a:cs typeface="Meiryo"/>
                          <a:sym typeface="Meiryo"/>
                        </a:rPr>
                        <a:t>／</a:t>
                      </a:r>
                      <a:r>
                        <a:rPr lang="ja-JP" altLang="en-US" sz="1100" u="none" strike="noStrike" cap="none" dirty="0">
                          <a:latin typeface="メイリオ" panose="020B0604030504040204" pitchFamily="50" charset="-128"/>
                          <a:ea typeface="メイリオ" panose="020B0604030504040204" pitchFamily="50" charset="-128"/>
                          <a:cs typeface="Meiryo"/>
                          <a:sym typeface="Meiryo"/>
                        </a:rPr>
                        <a:t>コネクトキューブのイベントへのリンクが表示されます。</a:t>
                      </a:r>
                    </a:p>
                  </a:txBody>
                  <a:tcPr marL="105225" marR="105225" marT="52625" marB="52625" anchor="ctr">
                    <a:solidFill>
                      <a:schemeClr val="lt1"/>
                    </a:solidFill>
                  </a:tcPr>
                </a:tc>
                <a:extLst>
                  <a:ext uri="{0D108BD9-81ED-4DB2-BD59-A6C34878D82A}">
                    <a16:rowId xmlns:a16="http://schemas.microsoft.com/office/drawing/2014/main" val="2204704393"/>
                  </a:ext>
                </a:extLst>
              </a:tr>
              <a:tr h="417022">
                <a:tc>
                  <a:txBody>
                    <a:bodyPr/>
                    <a:lstStyle/>
                    <a:p>
                      <a:pPr marL="0" marR="0" lvl="0" indent="0" algn="l" rtl="0">
                        <a:lnSpc>
                          <a:spcPct val="100000"/>
                        </a:lnSpc>
                        <a:spcBef>
                          <a:spcPts val="0"/>
                        </a:spcBef>
                        <a:spcAft>
                          <a:spcPts val="0"/>
                        </a:spcAft>
                        <a:buNone/>
                      </a:pPr>
                      <a:r>
                        <a:rPr kumimoji="1" lang="ja-JP" altLang="en-US" sz="1200" b="1" i="0" u="none" strike="noStrike" kern="1200" cap="none" dirty="0">
                          <a:solidFill>
                            <a:schemeClr val="tx1"/>
                          </a:solidFill>
                          <a:effectLst/>
                          <a:latin typeface="メイリオ" panose="020B0604030504040204" pitchFamily="50" charset="-128"/>
                          <a:ea typeface="メイリオ" panose="020B0604030504040204" pitchFamily="50" charset="-128"/>
                          <a:cs typeface="+mn-cs"/>
                          <a:sym typeface="Meiryo"/>
                        </a:rPr>
                        <a:t>③他の</a:t>
                      </a:r>
                      <a:r>
                        <a:rPr kumimoji="1" lang="ja-JP" altLang="en-US" sz="1200" b="1" i="0" kern="1200" dirty="0">
                          <a:solidFill>
                            <a:schemeClr val="tx1"/>
                          </a:solidFill>
                          <a:effectLst/>
                          <a:latin typeface="メイリオ" panose="020B0604030504040204" pitchFamily="50" charset="-128"/>
                          <a:ea typeface="メイリオ" panose="020B0604030504040204" pitchFamily="50" charset="-128"/>
                          <a:cs typeface="+mn-cs"/>
                        </a:rPr>
                        <a:t>メンバー表示エリア</a:t>
                      </a:r>
                      <a:endParaRPr sz="1200" b="1" u="none" strike="noStrike" cap="none" dirty="0">
                        <a:latin typeface="メイリオ" panose="020B0604030504040204" pitchFamily="50" charset="-128"/>
                        <a:ea typeface="メイリオ" panose="020B0604030504040204" pitchFamily="50" charset="-128"/>
                        <a:cs typeface="Meiryo"/>
                        <a:sym typeface="Meiryo"/>
                      </a:endParaRPr>
                    </a:p>
                  </a:txBody>
                  <a:tcPr marL="105225" marR="105225" marT="52625" marB="52625" anchor="ctr">
                    <a:solidFill>
                      <a:schemeClr val="lt1"/>
                    </a:solidFill>
                  </a:tcPr>
                </a:tc>
                <a:tc>
                  <a:txBody>
                    <a:bodyPr/>
                    <a:lstStyle/>
                    <a:p>
                      <a:pPr marL="0" marR="0" lvl="0" indent="0" algn="l" rtl="0">
                        <a:lnSpc>
                          <a:spcPct val="100000"/>
                        </a:lnSpc>
                        <a:spcBef>
                          <a:spcPts val="0"/>
                        </a:spcBef>
                        <a:spcAft>
                          <a:spcPts val="0"/>
                        </a:spcAft>
                        <a:buNone/>
                      </a:pPr>
                      <a:r>
                        <a:rPr lang="ja-JP" sz="1100" u="none" strike="noStrike" cap="none" dirty="0">
                          <a:latin typeface="メイリオ" panose="020B0604030504040204" pitchFamily="50" charset="-128"/>
                          <a:ea typeface="メイリオ" panose="020B0604030504040204" pitchFamily="50" charset="-128"/>
                          <a:cs typeface="Meiryo"/>
                          <a:sym typeface="Meiryo"/>
                        </a:rPr>
                        <a:t>顔写真をクリックするとそのメンバーの詳細情報に遷移することができます。</a:t>
                      </a:r>
                      <a:endParaRPr lang="en-US" altLang="ja-JP" sz="1100" u="none" strike="noStrike" cap="none" dirty="0">
                        <a:latin typeface="メイリオ" panose="020B0604030504040204" pitchFamily="50" charset="-128"/>
                        <a:ea typeface="メイリオ" panose="020B0604030504040204" pitchFamily="50" charset="-128"/>
                        <a:cs typeface="Meiryo"/>
                        <a:sym typeface="Meiryo"/>
                      </a:endParaRPr>
                    </a:p>
                    <a:p>
                      <a:pPr marL="0" marR="0" lvl="0" indent="0" algn="l" rtl="0">
                        <a:lnSpc>
                          <a:spcPct val="100000"/>
                        </a:lnSpc>
                        <a:spcBef>
                          <a:spcPts val="0"/>
                        </a:spcBef>
                        <a:spcAft>
                          <a:spcPts val="0"/>
                        </a:spcAft>
                        <a:buNone/>
                      </a:pPr>
                      <a:r>
                        <a:rPr lang="ja-JP" altLang="en-US" sz="1100" u="none" strike="noStrike" cap="none" dirty="0">
                          <a:latin typeface="メイリオ" panose="020B0604030504040204" pitchFamily="50" charset="-128"/>
                          <a:ea typeface="メイリオ" panose="020B0604030504040204" pitchFamily="50" charset="-128"/>
                          <a:cs typeface="Meiryo"/>
                          <a:sym typeface="Meiryo"/>
                        </a:rPr>
                        <a:t>エリア自体を折りたたむこともできます。</a:t>
                      </a:r>
                      <a:endParaRPr sz="1100" u="none" strike="noStrike" cap="none" dirty="0">
                        <a:latin typeface="メイリオ" panose="020B0604030504040204" pitchFamily="50" charset="-128"/>
                        <a:ea typeface="メイリオ" panose="020B0604030504040204" pitchFamily="50" charset="-128"/>
                        <a:cs typeface="Meiryo"/>
                        <a:sym typeface="Meiryo"/>
                      </a:endParaRPr>
                    </a:p>
                  </a:txBody>
                  <a:tcPr marL="105225" marR="105225" marT="52625" marB="52625" anchor="ctr">
                    <a:solidFill>
                      <a:schemeClr val="lt1"/>
                    </a:solidFill>
                  </a:tcPr>
                </a:tc>
                <a:extLst>
                  <a:ext uri="{0D108BD9-81ED-4DB2-BD59-A6C34878D82A}">
                    <a16:rowId xmlns:a16="http://schemas.microsoft.com/office/drawing/2014/main" val="1944895551"/>
                  </a:ext>
                </a:extLst>
              </a:tr>
              <a:tr h="287627">
                <a:tc>
                  <a:txBody>
                    <a:bodyPr/>
                    <a:lstStyle/>
                    <a:p>
                      <a:pPr marL="0" marR="0" lvl="0" indent="0" algn="l" rtl="0">
                        <a:lnSpc>
                          <a:spcPct val="100000"/>
                        </a:lnSpc>
                        <a:spcBef>
                          <a:spcPts val="0"/>
                        </a:spcBef>
                        <a:spcAft>
                          <a:spcPts val="0"/>
                        </a:spcAft>
                        <a:buNone/>
                      </a:pPr>
                      <a:r>
                        <a:rPr kumimoji="1" lang="ja-JP" altLang="en-US" sz="1200" b="1" i="0" u="none" strike="noStrike" kern="1200" cap="none" dirty="0">
                          <a:solidFill>
                            <a:schemeClr val="tx1"/>
                          </a:solidFill>
                          <a:effectLst/>
                          <a:latin typeface="メイリオ" panose="020B0604030504040204" pitchFamily="50" charset="-128"/>
                          <a:ea typeface="メイリオ" panose="020B0604030504040204" pitchFamily="50" charset="-128"/>
                          <a:cs typeface="+mn-cs"/>
                          <a:sym typeface="Meiryo"/>
                        </a:rPr>
                        <a:t>④</a:t>
                      </a:r>
                      <a:r>
                        <a:rPr kumimoji="1" lang="ja-JP" altLang="en-US" sz="1200" b="1" i="0" kern="1200" dirty="0">
                          <a:solidFill>
                            <a:schemeClr val="tx1"/>
                          </a:solidFill>
                          <a:effectLst/>
                          <a:latin typeface="メイリオ" panose="020B0604030504040204" pitchFamily="50" charset="-128"/>
                          <a:ea typeface="メイリオ" panose="020B0604030504040204" pitchFamily="50" charset="-128"/>
                          <a:cs typeface="+mn-cs"/>
                        </a:rPr>
                        <a:t>基本情報の編集</a:t>
                      </a:r>
                      <a:endParaRPr sz="1200" b="1" u="none" strike="noStrike" cap="none" dirty="0">
                        <a:latin typeface="メイリオ" panose="020B0604030504040204" pitchFamily="50" charset="-128"/>
                        <a:ea typeface="メイリオ" panose="020B0604030504040204" pitchFamily="50" charset="-128"/>
                        <a:cs typeface="Meiryo"/>
                        <a:sym typeface="Meiryo"/>
                      </a:endParaRPr>
                    </a:p>
                  </a:txBody>
                  <a:tcPr marL="105225" marR="105225" marT="52625" marB="52625" anchor="ctr">
                    <a:solidFill>
                      <a:schemeClr val="lt1"/>
                    </a:solidFill>
                  </a:tcPr>
                </a:tc>
                <a:tc>
                  <a:txBody>
                    <a:bodyPr/>
                    <a:lstStyle/>
                    <a:p>
                      <a:pPr marL="0" marR="0" lvl="0" indent="0" algn="l" rtl="0">
                        <a:lnSpc>
                          <a:spcPct val="100000"/>
                        </a:lnSpc>
                        <a:spcBef>
                          <a:spcPts val="0"/>
                        </a:spcBef>
                        <a:spcAft>
                          <a:spcPts val="0"/>
                        </a:spcAft>
                        <a:buNone/>
                      </a:pPr>
                      <a:r>
                        <a:rPr lang="ja-JP" altLang="en-US" sz="1100" u="none" strike="noStrike" cap="none" dirty="0">
                          <a:latin typeface="メイリオ" panose="020B0604030504040204" pitchFamily="50" charset="-128"/>
                          <a:ea typeface="メイリオ" panose="020B0604030504040204" pitchFamily="50" charset="-128"/>
                          <a:cs typeface="Meiryo"/>
                          <a:sym typeface="Meiryo"/>
                        </a:rPr>
                        <a:t>基本情報を編集したい場合に、編集モードに切り替わります。</a:t>
                      </a:r>
                    </a:p>
                  </a:txBody>
                  <a:tcPr marL="105225" marR="105225" marT="52625" marB="52625" anchor="ctr">
                    <a:solidFill>
                      <a:schemeClr val="lt1"/>
                    </a:solidFill>
                  </a:tcPr>
                </a:tc>
                <a:extLst>
                  <a:ext uri="{0D108BD9-81ED-4DB2-BD59-A6C34878D82A}">
                    <a16:rowId xmlns:a16="http://schemas.microsoft.com/office/drawing/2014/main" val="3397532671"/>
                  </a:ext>
                </a:extLst>
              </a:tr>
              <a:tr h="287627">
                <a:tc>
                  <a:txBody>
                    <a:bodyPr/>
                    <a:lstStyle/>
                    <a:p>
                      <a:pPr marL="0" marR="0" lvl="0" indent="0" algn="l" rtl="0">
                        <a:lnSpc>
                          <a:spcPct val="100000"/>
                        </a:lnSpc>
                        <a:spcBef>
                          <a:spcPts val="0"/>
                        </a:spcBef>
                        <a:spcAft>
                          <a:spcPts val="0"/>
                        </a:spcAft>
                        <a:buNone/>
                      </a:pPr>
                      <a:r>
                        <a:rPr lang="ja-JP" altLang="en-US" sz="1200" b="1" u="none" strike="noStrike" cap="none" dirty="0">
                          <a:latin typeface="メイリオ" panose="020B0604030504040204" pitchFamily="50" charset="-128"/>
                          <a:ea typeface="メイリオ" panose="020B0604030504040204" pitchFamily="50" charset="-128"/>
                          <a:cs typeface="Meiryo"/>
                          <a:sym typeface="Meiryo"/>
                        </a:rPr>
                        <a:t>⑤変更履歴を表示（基本情報）</a:t>
                      </a:r>
                      <a:endParaRPr sz="1200" b="1" u="none" strike="noStrike" cap="none" dirty="0">
                        <a:latin typeface="メイリオ" panose="020B0604030504040204" pitchFamily="50" charset="-128"/>
                        <a:ea typeface="メイリオ" panose="020B0604030504040204" pitchFamily="50" charset="-128"/>
                        <a:cs typeface="Meiryo"/>
                        <a:sym typeface="Meiryo"/>
                      </a:endParaRPr>
                    </a:p>
                  </a:txBody>
                  <a:tcPr marL="105225" marR="105225" marT="52625" marB="52625" anchor="ctr">
                    <a:solidFill>
                      <a:schemeClr val="lt1"/>
                    </a:solidFill>
                  </a:tcPr>
                </a:tc>
                <a:tc>
                  <a:txBody>
                    <a:bodyPr/>
                    <a:lstStyle/>
                    <a:p>
                      <a:pPr marL="0" marR="0" lvl="0" indent="0" algn="l" rtl="0">
                        <a:lnSpc>
                          <a:spcPct val="100000"/>
                        </a:lnSpc>
                        <a:spcBef>
                          <a:spcPts val="0"/>
                        </a:spcBef>
                        <a:spcAft>
                          <a:spcPts val="0"/>
                        </a:spcAft>
                        <a:buNone/>
                      </a:pPr>
                      <a:r>
                        <a:rPr lang="ja-JP" altLang="en-US" sz="1100" u="none" strike="noStrike" cap="none" dirty="0">
                          <a:latin typeface="メイリオ" panose="020B0604030504040204" pitchFamily="50" charset="-128"/>
                          <a:ea typeface="メイリオ" panose="020B0604030504040204" pitchFamily="50" charset="-128"/>
                          <a:cs typeface="Meiryo"/>
                          <a:sym typeface="Meiryo"/>
                        </a:rPr>
                        <a:t>基本情報の変更履歴を表示します（変更履歴取得</a:t>
                      </a:r>
                      <a:r>
                        <a:rPr lang="en-US" altLang="ja-JP" sz="1100" u="none" strike="noStrike" cap="none" dirty="0">
                          <a:latin typeface="メイリオ" panose="020B0604030504040204" pitchFamily="50" charset="-128"/>
                          <a:ea typeface="メイリオ" panose="020B0604030504040204" pitchFamily="50" charset="-128"/>
                          <a:cs typeface="Meiryo"/>
                          <a:sym typeface="Meiryo"/>
                        </a:rPr>
                        <a:t>ON</a:t>
                      </a:r>
                      <a:r>
                        <a:rPr lang="ja-JP" altLang="en-US" sz="1100" u="none" strike="noStrike" cap="none" dirty="0">
                          <a:latin typeface="メイリオ" panose="020B0604030504040204" pitchFamily="50" charset="-128"/>
                          <a:ea typeface="メイリオ" panose="020B0604030504040204" pitchFamily="50" charset="-128"/>
                          <a:cs typeface="Meiryo"/>
                          <a:sym typeface="Meiryo"/>
                        </a:rPr>
                        <a:t>の時）。</a:t>
                      </a:r>
                    </a:p>
                  </a:txBody>
                  <a:tcPr marL="105225" marR="105225" marT="52625" marB="52625" anchor="ctr">
                    <a:solidFill>
                      <a:schemeClr val="lt1"/>
                    </a:solidFill>
                  </a:tcPr>
                </a:tc>
                <a:extLst>
                  <a:ext uri="{0D108BD9-81ED-4DB2-BD59-A6C34878D82A}">
                    <a16:rowId xmlns:a16="http://schemas.microsoft.com/office/drawing/2014/main" val="2313008559"/>
                  </a:ext>
                </a:extLst>
              </a:tr>
              <a:tr h="575716">
                <a:tc>
                  <a:txBody>
                    <a:bodyPr/>
                    <a:lstStyle/>
                    <a:p>
                      <a:pPr marL="0" marR="0" lvl="0" indent="0" algn="l" rtl="0">
                        <a:lnSpc>
                          <a:spcPct val="100000"/>
                        </a:lnSpc>
                        <a:spcBef>
                          <a:spcPts val="0"/>
                        </a:spcBef>
                        <a:spcAft>
                          <a:spcPts val="0"/>
                        </a:spcAft>
                        <a:buNone/>
                      </a:pPr>
                      <a:r>
                        <a:rPr kumimoji="1" lang="ja-JP" altLang="en-US" sz="1200" b="1" i="0" u="none" strike="noStrike" kern="1200" cap="none" dirty="0">
                          <a:solidFill>
                            <a:schemeClr val="tx1"/>
                          </a:solidFill>
                          <a:effectLst/>
                          <a:latin typeface="メイリオ" panose="020B0604030504040204" pitchFamily="50" charset="-128"/>
                          <a:ea typeface="メイリオ" panose="020B0604030504040204" pitchFamily="50" charset="-128"/>
                          <a:cs typeface="+mn-cs"/>
                          <a:sym typeface="Meiryo"/>
                        </a:rPr>
                        <a:t>⑥</a:t>
                      </a:r>
                      <a:r>
                        <a:rPr kumimoji="1" lang="ja-JP" altLang="en-US" sz="1200" b="1" i="0" kern="1200" dirty="0">
                          <a:solidFill>
                            <a:schemeClr val="tx1"/>
                          </a:solidFill>
                          <a:effectLst/>
                          <a:latin typeface="メイリオ" panose="020B0604030504040204" pitchFamily="50" charset="-128"/>
                          <a:ea typeface="メイリオ" panose="020B0604030504040204" pitchFamily="50" charset="-128"/>
                          <a:cs typeface="+mn-cs"/>
                        </a:rPr>
                        <a:t>シークレットボックス</a:t>
                      </a:r>
                      <a:endParaRPr lang="ja-JP" altLang="en-US" sz="1200" b="1" u="none" strike="noStrike" cap="none" dirty="0">
                        <a:latin typeface="メイリオ" panose="020B0604030504040204" pitchFamily="50" charset="-128"/>
                        <a:ea typeface="メイリオ" panose="020B0604030504040204" pitchFamily="50" charset="-128"/>
                        <a:cs typeface="Meiryo"/>
                        <a:sym typeface="Meiryo"/>
                      </a:endParaRPr>
                    </a:p>
                  </a:txBody>
                  <a:tcPr marL="105225" marR="105225" marT="52625" marB="52625" anchor="ctr">
                    <a:solidFill>
                      <a:schemeClr val="lt1"/>
                    </a:solidFill>
                  </a:tcPr>
                </a:tc>
                <a:tc>
                  <a:txBody>
                    <a:bodyPr/>
                    <a:lstStyle/>
                    <a:p>
                      <a:pPr marL="0" marR="0" lvl="0" indent="0" algn="l" rtl="0">
                        <a:lnSpc>
                          <a:spcPct val="100000"/>
                        </a:lnSpc>
                        <a:spcBef>
                          <a:spcPts val="0"/>
                        </a:spcBef>
                        <a:spcAft>
                          <a:spcPts val="0"/>
                        </a:spcAft>
                        <a:buNone/>
                      </a:pPr>
                      <a:r>
                        <a:rPr lang="ja-JP" altLang="en-US" sz="1100" u="none" strike="noStrike" cap="none" dirty="0">
                          <a:latin typeface="メイリオ" panose="020B0604030504040204" pitchFamily="50" charset="-128"/>
                          <a:ea typeface="メイリオ" panose="020B0604030504040204" pitchFamily="50" charset="-128"/>
                          <a:cs typeface="Meiryo"/>
                          <a:sym typeface="Meiryo"/>
                        </a:rPr>
                        <a:t>メンバーに対してのメモを記載できます。</a:t>
                      </a:r>
                    </a:p>
                    <a:p>
                      <a:pPr marL="0" marR="0" lvl="0" indent="0" algn="l" rtl="0">
                        <a:lnSpc>
                          <a:spcPct val="100000"/>
                        </a:lnSpc>
                        <a:spcBef>
                          <a:spcPts val="0"/>
                        </a:spcBef>
                        <a:spcAft>
                          <a:spcPts val="0"/>
                        </a:spcAft>
                        <a:buNone/>
                      </a:pPr>
                      <a:r>
                        <a:rPr lang="ja-JP" altLang="en-US" sz="1100" u="none" strike="noStrike" cap="none" dirty="0">
                          <a:latin typeface="メイリオ" panose="020B0604030504040204" pitchFamily="50" charset="-128"/>
                          <a:ea typeface="メイリオ" panose="020B0604030504040204" pitchFamily="50" charset="-128"/>
                          <a:cs typeface="Meiryo"/>
                          <a:sym typeface="Meiryo"/>
                        </a:rPr>
                        <a:t>シークレットボックスに記載した内容は、メモの内容は、他ユーザーには</a:t>
                      </a:r>
                    </a:p>
                    <a:p>
                      <a:pPr marL="0" marR="0" lvl="0" indent="0" algn="l" rtl="0">
                        <a:lnSpc>
                          <a:spcPct val="100000"/>
                        </a:lnSpc>
                        <a:spcBef>
                          <a:spcPts val="0"/>
                        </a:spcBef>
                        <a:spcAft>
                          <a:spcPts val="0"/>
                        </a:spcAft>
                        <a:buNone/>
                      </a:pPr>
                      <a:r>
                        <a:rPr lang="ja-JP" altLang="en-US" sz="1100" u="none" strike="noStrike" cap="none" dirty="0">
                          <a:latin typeface="メイリオ" panose="020B0604030504040204" pitchFamily="50" charset="-128"/>
                          <a:ea typeface="メイリオ" panose="020B0604030504040204" pitchFamily="50" charset="-128"/>
                          <a:cs typeface="Meiryo"/>
                          <a:sym typeface="Meiryo"/>
                        </a:rPr>
                        <a:t>共有されません。またデータとして出力することもできません。</a:t>
                      </a:r>
                    </a:p>
                  </a:txBody>
                  <a:tcPr marL="105225" marR="105225" marT="52625" marB="52625" anchor="ctr">
                    <a:solidFill>
                      <a:schemeClr val="lt1"/>
                    </a:solidFill>
                  </a:tcPr>
                </a:tc>
                <a:extLst>
                  <a:ext uri="{0D108BD9-81ED-4DB2-BD59-A6C34878D82A}">
                    <a16:rowId xmlns:a16="http://schemas.microsoft.com/office/drawing/2014/main" val="4015777005"/>
                  </a:ext>
                </a:extLst>
              </a:tr>
              <a:tr h="287627">
                <a:tc>
                  <a:txBody>
                    <a:bodyPr/>
                    <a:lstStyle/>
                    <a:p>
                      <a:pPr marL="0" marR="0" lvl="0" indent="0" algn="l" rtl="0">
                        <a:lnSpc>
                          <a:spcPct val="100000"/>
                        </a:lnSpc>
                        <a:spcBef>
                          <a:spcPts val="0"/>
                        </a:spcBef>
                        <a:spcAft>
                          <a:spcPts val="0"/>
                        </a:spcAft>
                        <a:buNone/>
                      </a:pPr>
                      <a:r>
                        <a:rPr kumimoji="1" lang="ja-JP" altLang="en-US" sz="1200" b="1" i="0" u="none" strike="noStrike" kern="1200" cap="none" dirty="0">
                          <a:solidFill>
                            <a:schemeClr val="tx1"/>
                          </a:solidFill>
                          <a:effectLst/>
                          <a:latin typeface="メイリオ" panose="020B0604030504040204" pitchFamily="50" charset="-128"/>
                          <a:ea typeface="メイリオ" panose="020B0604030504040204" pitchFamily="50" charset="-128"/>
                          <a:cs typeface="+mn-cs"/>
                          <a:sym typeface="Meiryo"/>
                        </a:rPr>
                        <a:t>⑦</a:t>
                      </a:r>
                      <a:r>
                        <a:rPr kumimoji="1" lang="zh-TW" altLang="en-US" sz="1200" b="1" i="0" kern="1200" dirty="0">
                          <a:solidFill>
                            <a:schemeClr val="tx1"/>
                          </a:solidFill>
                          <a:effectLst/>
                          <a:latin typeface="メイリオ" panose="020B0604030504040204" pitchFamily="50" charset="-128"/>
                          <a:ea typeface="メイリオ" panose="020B0604030504040204" pitchFamily="50" charset="-128"/>
                          <a:cs typeface="+mn-cs"/>
                        </a:rPr>
                        <a:t>基本情報</a:t>
                      </a:r>
                      <a:r>
                        <a:rPr kumimoji="1" lang="ja-JP" altLang="en-US" sz="1200" b="1" i="0" kern="1200" dirty="0">
                          <a:solidFill>
                            <a:schemeClr val="tx1"/>
                          </a:solidFill>
                          <a:effectLst/>
                          <a:latin typeface="メイリオ" panose="020B0604030504040204" pitchFamily="50" charset="-128"/>
                          <a:ea typeface="メイリオ" panose="020B0604030504040204" pitchFamily="50" charset="-128"/>
                          <a:cs typeface="+mn-cs"/>
                        </a:rPr>
                        <a:t>の折りたたみ</a:t>
                      </a:r>
                      <a:endParaRPr sz="1200" b="1" u="none" strike="noStrike" cap="none" dirty="0">
                        <a:latin typeface="メイリオ" panose="020B0604030504040204" pitchFamily="50" charset="-128"/>
                        <a:ea typeface="メイリオ" panose="020B0604030504040204" pitchFamily="50" charset="-128"/>
                        <a:cs typeface="Meiryo"/>
                        <a:sym typeface="Meiryo"/>
                      </a:endParaRPr>
                    </a:p>
                  </a:txBody>
                  <a:tcPr marL="105225" marR="105225" marT="52625" marB="52625" anchor="ctr">
                    <a:solidFill>
                      <a:schemeClr val="lt1"/>
                    </a:solidFill>
                  </a:tcPr>
                </a:tc>
                <a:tc>
                  <a:txBody>
                    <a:bodyPr/>
                    <a:lstStyle/>
                    <a:p>
                      <a:pPr marL="0" marR="0" lvl="0" indent="0" algn="l" rtl="0">
                        <a:lnSpc>
                          <a:spcPct val="100000"/>
                        </a:lnSpc>
                        <a:spcBef>
                          <a:spcPts val="0"/>
                        </a:spcBef>
                        <a:spcAft>
                          <a:spcPts val="0"/>
                        </a:spcAft>
                        <a:buNone/>
                      </a:pPr>
                      <a:r>
                        <a:rPr lang="ja-JP" altLang="en-US" sz="1100" u="none" strike="noStrike" cap="none" dirty="0">
                          <a:latin typeface="メイリオ" panose="020B0604030504040204" pitchFamily="50" charset="-128"/>
                          <a:ea typeface="メイリオ" panose="020B0604030504040204" pitchFamily="50" charset="-128"/>
                          <a:cs typeface="Meiryo"/>
                          <a:sym typeface="Meiryo"/>
                        </a:rPr>
                        <a:t>基本情報を折りたたみます。再度クリックすると再表示します。</a:t>
                      </a:r>
                    </a:p>
                  </a:txBody>
                  <a:tcPr marL="105225" marR="105225" marT="52625" marB="52625" anchor="ctr">
                    <a:solidFill>
                      <a:schemeClr val="lt1"/>
                    </a:solidFill>
                  </a:tcPr>
                </a:tc>
                <a:extLst>
                  <a:ext uri="{0D108BD9-81ED-4DB2-BD59-A6C34878D82A}">
                    <a16:rowId xmlns:a16="http://schemas.microsoft.com/office/drawing/2014/main" val="3898788319"/>
                  </a:ext>
                </a:extLst>
              </a:tr>
              <a:tr h="734411">
                <a:tc>
                  <a:txBody>
                    <a:bodyPr/>
                    <a:lstStyle/>
                    <a:p>
                      <a:pPr marL="0" marR="0" lvl="0" indent="0" algn="l" rtl="0">
                        <a:lnSpc>
                          <a:spcPct val="100000"/>
                        </a:lnSpc>
                        <a:spcBef>
                          <a:spcPts val="0"/>
                        </a:spcBef>
                        <a:spcAft>
                          <a:spcPts val="0"/>
                        </a:spcAft>
                        <a:buNone/>
                      </a:pPr>
                      <a:r>
                        <a:rPr kumimoji="1" lang="ja-JP" altLang="en-US" sz="1200" b="1" i="0" u="none" strike="noStrike" kern="1200" cap="none" dirty="0">
                          <a:solidFill>
                            <a:schemeClr val="tx1"/>
                          </a:solidFill>
                          <a:effectLst/>
                          <a:latin typeface="メイリオ" panose="020B0604030504040204" pitchFamily="50" charset="-128"/>
                          <a:ea typeface="メイリオ" panose="020B0604030504040204" pitchFamily="50" charset="-128"/>
                          <a:cs typeface="+mn-cs"/>
                          <a:sym typeface="Meiryo"/>
                        </a:rPr>
                        <a:t>⑧</a:t>
                      </a:r>
                      <a:r>
                        <a:rPr kumimoji="1" lang="ja-JP" altLang="en-US" sz="1200" b="1" i="0" kern="1200" dirty="0">
                          <a:solidFill>
                            <a:schemeClr val="tx1"/>
                          </a:solidFill>
                          <a:effectLst/>
                          <a:latin typeface="メイリオ" panose="020B0604030504040204" pitchFamily="50" charset="-128"/>
                          <a:ea typeface="メイリオ" panose="020B0604030504040204" pitchFamily="50" charset="-128"/>
                          <a:cs typeface="+mn-cs"/>
                        </a:rPr>
                        <a:t>帳票出力／メンバー削除</a:t>
                      </a:r>
                      <a:endParaRPr sz="1200" b="1" u="none" strike="noStrike" cap="none" dirty="0">
                        <a:latin typeface="メイリオ" panose="020B0604030504040204" pitchFamily="50" charset="-128"/>
                        <a:ea typeface="メイリオ" panose="020B0604030504040204" pitchFamily="50" charset="-128"/>
                        <a:cs typeface="Meiryo"/>
                        <a:sym typeface="Meiryo"/>
                      </a:endParaRPr>
                    </a:p>
                  </a:txBody>
                  <a:tcPr marL="105225" marR="105225" marT="52625" marB="52625" anchor="ctr">
                    <a:solidFill>
                      <a:schemeClr val="lt1"/>
                    </a:solidFill>
                  </a:tcPr>
                </a:tc>
                <a:tc>
                  <a:txBody>
                    <a:bodyPr/>
                    <a:lstStyle/>
                    <a:p>
                      <a:pPr marL="0" marR="0" lvl="0" indent="0" algn="l" rtl="0">
                        <a:lnSpc>
                          <a:spcPct val="100000"/>
                        </a:lnSpc>
                        <a:spcBef>
                          <a:spcPts val="0"/>
                        </a:spcBef>
                        <a:spcAft>
                          <a:spcPts val="0"/>
                        </a:spcAft>
                        <a:buNone/>
                      </a:pPr>
                      <a:r>
                        <a:rPr lang="ja-JP" altLang="en-US" sz="1100" b="1" u="none" strike="noStrike" cap="none" dirty="0">
                          <a:latin typeface="メイリオ" panose="020B0604030504040204" pitchFamily="50" charset="-128"/>
                          <a:ea typeface="メイリオ" panose="020B0604030504040204" pitchFamily="50" charset="-128"/>
                          <a:cs typeface="Meiryo"/>
                          <a:sym typeface="Meiryo"/>
                        </a:rPr>
                        <a:t>ー帳票出力：</a:t>
                      </a:r>
                      <a:endParaRPr lang="en-US" altLang="ja-JP" sz="1100" b="1" u="none" strike="noStrike" cap="none" dirty="0">
                        <a:latin typeface="メイリオ" panose="020B0604030504040204" pitchFamily="50" charset="-128"/>
                        <a:ea typeface="メイリオ" panose="020B0604030504040204" pitchFamily="50" charset="-128"/>
                        <a:cs typeface="Meiryo"/>
                        <a:sym typeface="Meiryo"/>
                      </a:endParaRPr>
                    </a:p>
                    <a:p>
                      <a:pPr marL="0" marR="0" lvl="0" indent="0" algn="l" rtl="0">
                        <a:lnSpc>
                          <a:spcPct val="100000"/>
                        </a:lnSpc>
                        <a:spcBef>
                          <a:spcPts val="0"/>
                        </a:spcBef>
                        <a:spcAft>
                          <a:spcPts val="0"/>
                        </a:spcAft>
                        <a:buNone/>
                      </a:pPr>
                      <a:r>
                        <a:rPr lang="ja-JP" altLang="en-US" sz="1100" u="none" strike="noStrike" cap="none" dirty="0">
                          <a:latin typeface="メイリオ" panose="020B0604030504040204" pitchFamily="50" charset="-128"/>
                          <a:ea typeface="メイリオ" panose="020B0604030504040204" pitchFamily="50" charset="-128"/>
                          <a:cs typeface="Meiryo"/>
                          <a:sym typeface="Meiryo"/>
                        </a:rPr>
                        <a:t>　</a:t>
                      </a:r>
                      <a:r>
                        <a:rPr lang="ja-JP" altLang="ja-JP" sz="1100" u="none" strike="noStrike" cap="none" dirty="0">
                          <a:latin typeface="メイリオ" panose="020B0604030504040204" pitchFamily="50" charset="-128"/>
                          <a:ea typeface="メイリオ" panose="020B0604030504040204" pitchFamily="50" charset="-128"/>
                          <a:cs typeface="Meiryo"/>
                          <a:sym typeface="Meiryo"/>
                        </a:rPr>
                        <a:t>メンバーのデータを帳票として出力することができます。</a:t>
                      </a:r>
                      <a:endParaRPr lang="en-US" altLang="ja-JP" sz="1100" u="none" strike="noStrike" cap="none" dirty="0">
                        <a:latin typeface="メイリオ" panose="020B0604030504040204" pitchFamily="50" charset="-128"/>
                        <a:ea typeface="メイリオ" panose="020B0604030504040204" pitchFamily="50" charset="-128"/>
                        <a:cs typeface="Meiryo"/>
                        <a:sym typeface="Meiryo"/>
                      </a:endParaRPr>
                    </a:p>
                    <a:p>
                      <a:pPr marL="0" marR="0" lvl="0" indent="0" algn="l" rtl="0">
                        <a:lnSpc>
                          <a:spcPct val="100000"/>
                        </a:lnSpc>
                        <a:spcBef>
                          <a:spcPts val="0"/>
                        </a:spcBef>
                        <a:spcAft>
                          <a:spcPts val="0"/>
                        </a:spcAft>
                        <a:buNone/>
                      </a:pPr>
                      <a:r>
                        <a:rPr lang="ja-JP" altLang="en-US" sz="1100" b="1" u="none" strike="noStrike" cap="none" dirty="0">
                          <a:latin typeface="メイリオ" panose="020B0604030504040204" pitchFamily="50" charset="-128"/>
                          <a:ea typeface="メイリオ" panose="020B0604030504040204" pitchFamily="50" charset="-128"/>
                          <a:cs typeface="Meiryo"/>
                          <a:sym typeface="Meiryo"/>
                        </a:rPr>
                        <a:t>ーメンバー削除：</a:t>
                      </a:r>
                      <a:endParaRPr lang="en-US" altLang="ja-JP" sz="1100" b="1" u="none" strike="noStrike" cap="none" dirty="0">
                        <a:latin typeface="メイリオ" panose="020B0604030504040204" pitchFamily="50" charset="-128"/>
                        <a:ea typeface="メイリオ" panose="020B0604030504040204" pitchFamily="50" charset="-128"/>
                        <a:cs typeface="Meiryo"/>
                        <a:sym typeface="Meiry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ja-JP" altLang="en-US" sz="1100" u="none" strike="noStrike" cap="none" dirty="0">
                          <a:latin typeface="メイリオ" panose="020B0604030504040204" pitchFamily="50" charset="-128"/>
                          <a:ea typeface="メイリオ" panose="020B0604030504040204" pitchFamily="50" charset="-128"/>
                          <a:cs typeface="Meiryo"/>
                          <a:sym typeface="Meiryo"/>
                        </a:rPr>
                        <a:t>　メンバーのデータを削除することができます。　</a:t>
                      </a:r>
                      <a:endParaRPr sz="1100" u="none" strike="noStrike" cap="none" dirty="0">
                        <a:latin typeface="メイリオ" panose="020B0604030504040204" pitchFamily="50" charset="-128"/>
                        <a:ea typeface="メイリオ" panose="020B0604030504040204" pitchFamily="50" charset="-128"/>
                        <a:cs typeface="Meiryo"/>
                        <a:sym typeface="Meiryo"/>
                      </a:endParaRPr>
                    </a:p>
                  </a:txBody>
                  <a:tcPr marL="105225" marR="105225" marT="52625" marB="52625" anchor="ctr">
                    <a:solidFill>
                      <a:schemeClr val="lt1"/>
                    </a:solidFill>
                  </a:tcPr>
                </a:tc>
                <a:extLst>
                  <a:ext uri="{0D108BD9-81ED-4DB2-BD59-A6C34878D82A}">
                    <a16:rowId xmlns:a16="http://schemas.microsoft.com/office/drawing/2014/main" val="806722662"/>
                  </a:ext>
                </a:extLst>
              </a:tr>
              <a:tr h="287627">
                <a:tc>
                  <a:txBody>
                    <a:bodyPr/>
                    <a:lstStyle/>
                    <a:p>
                      <a:pPr marL="0" marR="0" lvl="0" indent="0" algn="l" rtl="0">
                        <a:lnSpc>
                          <a:spcPct val="100000"/>
                        </a:lnSpc>
                        <a:spcBef>
                          <a:spcPts val="0"/>
                        </a:spcBef>
                        <a:spcAft>
                          <a:spcPts val="0"/>
                        </a:spcAft>
                        <a:buNone/>
                      </a:pPr>
                      <a:r>
                        <a:rPr kumimoji="1" lang="ja-JP" altLang="en-US" sz="1200" b="1" i="0" u="none" strike="noStrike" kern="1200" cap="none" dirty="0">
                          <a:solidFill>
                            <a:schemeClr val="tx1"/>
                          </a:solidFill>
                          <a:effectLst/>
                          <a:latin typeface="メイリオ" panose="020B0604030504040204" pitchFamily="50" charset="-128"/>
                          <a:ea typeface="メイリオ" panose="020B0604030504040204" pitchFamily="50" charset="-128"/>
                          <a:cs typeface="+mn-cs"/>
                          <a:sym typeface="Meiryo"/>
                        </a:rPr>
                        <a:t>⑨</a:t>
                      </a:r>
                      <a:r>
                        <a:rPr kumimoji="1" lang="ja-JP" altLang="en-US" sz="1200" b="1" i="0" kern="1200" dirty="0">
                          <a:solidFill>
                            <a:schemeClr val="tx1"/>
                          </a:solidFill>
                          <a:effectLst/>
                          <a:latin typeface="メイリオ" panose="020B0604030504040204" pitchFamily="50" charset="-128"/>
                          <a:ea typeface="メイリオ" panose="020B0604030504040204" pitchFamily="50" charset="-128"/>
                          <a:cs typeface="+mn-cs"/>
                        </a:rPr>
                        <a:t>基本情報表示エリア</a:t>
                      </a:r>
                      <a:endParaRPr sz="1200" b="1" u="none" strike="noStrike" cap="none" dirty="0">
                        <a:latin typeface="メイリオ" panose="020B0604030504040204" pitchFamily="50" charset="-128"/>
                        <a:ea typeface="メイリオ" panose="020B0604030504040204" pitchFamily="50" charset="-128"/>
                        <a:cs typeface="Meiryo"/>
                        <a:sym typeface="Meiryo"/>
                      </a:endParaRPr>
                    </a:p>
                  </a:txBody>
                  <a:tcPr marL="105225" marR="105225" marT="52625" marB="52625" anchor="ctr">
                    <a:solidFill>
                      <a:schemeClr val="lt1"/>
                    </a:solidFill>
                  </a:tcPr>
                </a:tc>
                <a:tc>
                  <a:txBody>
                    <a:bodyPr/>
                    <a:lstStyle/>
                    <a:p>
                      <a:pPr marL="0" marR="0" lvl="0" indent="0" algn="l" rtl="0">
                        <a:lnSpc>
                          <a:spcPct val="100000"/>
                        </a:lnSpc>
                        <a:spcBef>
                          <a:spcPts val="0"/>
                        </a:spcBef>
                        <a:spcAft>
                          <a:spcPts val="0"/>
                        </a:spcAft>
                        <a:buNone/>
                      </a:pPr>
                      <a:r>
                        <a:rPr lang="ja-JP" altLang="en-US" sz="1100" u="none" strike="noStrike" cap="none" dirty="0">
                          <a:latin typeface="メイリオ" panose="020B0604030504040204" pitchFamily="50" charset="-128"/>
                          <a:ea typeface="メイリオ" panose="020B0604030504040204" pitchFamily="50" charset="-128"/>
                          <a:cs typeface="Meiryo"/>
                          <a:sym typeface="Meiryo"/>
                        </a:rPr>
                        <a:t>ベースとなる従業員の情報で、常にメンバー詳細画面に表示されます。</a:t>
                      </a:r>
                    </a:p>
                  </a:txBody>
                  <a:tcPr marL="105225" marR="105225" marT="52625" marB="52625" anchor="ctr">
                    <a:solidFill>
                      <a:schemeClr val="lt1"/>
                    </a:solidFill>
                  </a:tcPr>
                </a:tc>
                <a:extLst>
                  <a:ext uri="{0D108BD9-81ED-4DB2-BD59-A6C34878D82A}">
                    <a16:rowId xmlns:a16="http://schemas.microsoft.com/office/drawing/2014/main" val="3371805311"/>
                  </a:ext>
                </a:extLst>
              </a:tr>
              <a:tr h="417022">
                <a:tc>
                  <a:txBody>
                    <a:bodyPr/>
                    <a:lstStyle/>
                    <a:p>
                      <a:pPr marL="0" marR="0" lvl="0" indent="0" algn="l" rtl="0">
                        <a:lnSpc>
                          <a:spcPct val="100000"/>
                        </a:lnSpc>
                        <a:spcBef>
                          <a:spcPts val="0"/>
                        </a:spcBef>
                        <a:spcAft>
                          <a:spcPts val="0"/>
                        </a:spcAft>
                        <a:buNone/>
                      </a:pPr>
                      <a:r>
                        <a:rPr lang="ja-JP" altLang="en-US" sz="1200" b="1" u="none" strike="noStrike" cap="none" dirty="0">
                          <a:latin typeface="メイリオ" panose="020B0604030504040204" pitchFamily="50" charset="-128"/>
                          <a:ea typeface="メイリオ" panose="020B0604030504040204" pitchFamily="50" charset="-128"/>
                          <a:cs typeface="Meiryo"/>
                          <a:sym typeface="Meiryo"/>
                        </a:rPr>
                        <a:t>⑩シート情報の編集</a:t>
                      </a:r>
                      <a:endParaRPr sz="1200" b="1" u="none" strike="noStrike" cap="none" dirty="0">
                        <a:latin typeface="メイリオ" panose="020B0604030504040204" pitchFamily="50" charset="-128"/>
                        <a:ea typeface="メイリオ" panose="020B0604030504040204" pitchFamily="50" charset="-128"/>
                        <a:cs typeface="Meiryo"/>
                        <a:sym typeface="Meiryo"/>
                      </a:endParaRPr>
                    </a:p>
                  </a:txBody>
                  <a:tcPr marL="105225" marR="105225" marT="52625" marB="52625" anchor="ctr">
                    <a:solidFill>
                      <a:schemeClr val="lt1"/>
                    </a:solidFill>
                  </a:tcPr>
                </a:tc>
                <a:tc>
                  <a:txBody>
                    <a:bodyPr/>
                    <a:lstStyle/>
                    <a:p>
                      <a:pPr marL="0" marR="0" lvl="0" indent="0" algn="l" rtl="0">
                        <a:lnSpc>
                          <a:spcPct val="100000"/>
                        </a:lnSpc>
                        <a:spcBef>
                          <a:spcPts val="0"/>
                        </a:spcBef>
                        <a:spcAft>
                          <a:spcPts val="0"/>
                        </a:spcAft>
                        <a:buNone/>
                      </a:pPr>
                      <a:r>
                        <a:rPr lang="ja-JP" altLang="en-US" sz="1100" u="none" strike="noStrike" cap="none" dirty="0">
                          <a:latin typeface="メイリオ" panose="020B0604030504040204" pitchFamily="50" charset="-128"/>
                          <a:ea typeface="メイリオ" panose="020B0604030504040204" pitchFamily="50" charset="-128"/>
                          <a:cs typeface="Meiryo"/>
                          <a:sym typeface="Meiryo"/>
                        </a:rPr>
                        <a:t>シート情報を編集したい場合に、編集モードに切り替えます。</a:t>
                      </a:r>
                      <a:endParaRPr lang="en-US" altLang="ja-JP" sz="1100" u="none" strike="noStrike" cap="none" dirty="0">
                        <a:latin typeface="メイリオ" panose="020B0604030504040204" pitchFamily="50" charset="-128"/>
                        <a:ea typeface="メイリオ" panose="020B0604030504040204" pitchFamily="50" charset="-128"/>
                        <a:cs typeface="Meiryo"/>
                        <a:sym typeface="Meiryo"/>
                      </a:endParaRPr>
                    </a:p>
                    <a:p>
                      <a:pPr marL="0" marR="0" lvl="0" indent="0" algn="l" rtl="0">
                        <a:lnSpc>
                          <a:spcPct val="100000"/>
                        </a:lnSpc>
                        <a:spcBef>
                          <a:spcPts val="0"/>
                        </a:spcBef>
                        <a:spcAft>
                          <a:spcPts val="0"/>
                        </a:spcAft>
                        <a:buNone/>
                      </a:pPr>
                      <a:r>
                        <a:rPr lang="en-US" altLang="ja-JP" sz="1100" u="none" strike="noStrike" cap="none" dirty="0">
                          <a:latin typeface="メイリオ" panose="020B0604030504040204" pitchFamily="50" charset="-128"/>
                          <a:ea typeface="メイリオ" panose="020B0604030504040204" pitchFamily="50" charset="-128"/>
                          <a:cs typeface="Meiryo"/>
                          <a:sym typeface="Meiryo"/>
                        </a:rPr>
                        <a:t>※</a:t>
                      </a:r>
                      <a:r>
                        <a:rPr lang="ja-JP" altLang="en-US" sz="1100" u="none" strike="noStrike" cap="none" dirty="0">
                          <a:latin typeface="メイリオ" panose="020B0604030504040204" pitchFamily="50" charset="-128"/>
                          <a:ea typeface="メイリオ" panose="020B0604030504040204" pitchFamily="50" charset="-128"/>
                          <a:cs typeface="Meiryo"/>
                          <a:sym typeface="Meiryo"/>
                        </a:rPr>
                        <a:t>データ（レコード）がまだないときは</a:t>
                      </a:r>
                      <a:r>
                        <a:rPr lang="en-US" altLang="ja-JP" sz="1100" u="none" strike="noStrike" cap="none" dirty="0">
                          <a:latin typeface="メイリオ" panose="020B0604030504040204" pitchFamily="50" charset="-128"/>
                          <a:ea typeface="メイリオ" panose="020B0604030504040204" pitchFamily="50" charset="-128"/>
                          <a:cs typeface="Meiryo"/>
                          <a:sym typeface="Meiryo"/>
                        </a:rPr>
                        <a:t>『</a:t>
                      </a:r>
                      <a:r>
                        <a:rPr lang="ja-JP" altLang="en-US" sz="1100" u="none" strike="noStrike" cap="none" dirty="0">
                          <a:latin typeface="メイリオ" panose="020B0604030504040204" pitchFamily="50" charset="-128"/>
                          <a:ea typeface="メイリオ" panose="020B0604030504040204" pitchFamily="50" charset="-128"/>
                          <a:cs typeface="Meiryo"/>
                          <a:sym typeface="Meiryo"/>
                        </a:rPr>
                        <a:t>レコードの追加</a:t>
                      </a:r>
                      <a:r>
                        <a:rPr lang="en-US" altLang="ja-JP" sz="1100" u="none" strike="noStrike" cap="none" dirty="0">
                          <a:latin typeface="メイリオ" panose="020B0604030504040204" pitchFamily="50" charset="-128"/>
                          <a:ea typeface="メイリオ" panose="020B0604030504040204" pitchFamily="50" charset="-128"/>
                          <a:cs typeface="Meiryo"/>
                          <a:sym typeface="Meiryo"/>
                        </a:rPr>
                        <a:t>』</a:t>
                      </a:r>
                      <a:r>
                        <a:rPr lang="ja-JP" altLang="en-US" sz="1100" u="none" strike="noStrike" cap="none" dirty="0">
                          <a:latin typeface="メイリオ" panose="020B0604030504040204" pitchFamily="50" charset="-128"/>
                          <a:ea typeface="メイリオ" panose="020B0604030504040204" pitchFamily="50" charset="-128"/>
                          <a:cs typeface="Meiryo"/>
                          <a:sym typeface="Meiryo"/>
                        </a:rPr>
                        <a:t>（＋アイコン）が表示されます。</a:t>
                      </a:r>
                      <a:endParaRPr sz="1100" u="none" strike="noStrike" cap="none" dirty="0">
                        <a:latin typeface="メイリオ" panose="020B0604030504040204" pitchFamily="50" charset="-128"/>
                        <a:ea typeface="メイリオ" panose="020B0604030504040204" pitchFamily="50" charset="-128"/>
                        <a:cs typeface="Meiryo"/>
                        <a:sym typeface="Meiryo"/>
                      </a:endParaRPr>
                    </a:p>
                  </a:txBody>
                  <a:tcPr marL="105225" marR="105225" marT="52625" marB="52625" anchor="ctr">
                    <a:solidFill>
                      <a:schemeClr val="lt1"/>
                    </a:solidFill>
                  </a:tcPr>
                </a:tc>
                <a:extLst>
                  <a:ext uri="{0D108BD9-81ED-4DB2-BD59-A6C34878D82A}">
                    <a16:rowId xmlns:a16="http://schemas.microsoft.com/office/drawing/2014/main" val="10003"/>
                  </a:ext>
                </a:extLst>
              </a:tr>
              <a:tr h="291096">
                <a:tc>
                  <a:txBody>
                    <a:bodyPr/>
                    <a:lstStyle/>
                    <a:p>
                      <a:pPr marL="0" marR="0" lvl="0" indent="0" algn="l" rtl="0">
                        <a:lnSpc>
                          <a:spcPct val="100000"/>
                        </a:lnSpc>
                        <a:spcBef>
                          <a:spcPts val="0"/>
                        </a:spcBef>
                        <a:spcAft>
                          <a:spcPts val="0"/>
                        </a:spcAft>
                        <a:buNone/>
                      </a:pPr>
                      <a:r>
                        <a:rPr kumimoji="1" lang="ja-JP" altLang="en-US" sz="1200" b="1" i="0" u="none" strike="noStrike" kern="1200" cap="none" dirty="0">
                          <a:solidFill>
                            <a:schemeClr val="tx1"/>
                          </a:solidFill>
                          <a:effectLst/>
                          <a:latin typeface="メイリオ" panose="020B0604030504040204" pitchFamily="50" charset="-128"/>
                          <a:ea typeface="メイリオ" panose="020B0604030504040204" pitchFamily="50" charset="-128"/>
                          <a:cs typeface="+mn-cs"/>
                          <a:sym typeface="Meiryo"/>
                        </a:rPr>
                        <a:t>⑪</a:t>
                      </a:r>
                      <a:r>
                        <a:rPr kumimoji="1" lang="ja-JP" altLang="en-US" sz="1200" b="1" i="0" kern="1200" dirty="0">
                          <a:solidFill>
                            <a:schemeClr val="tx1"/>
                          </a:solidFill>
                          <a:effectLst/>
                          <a:latin typeface="メイリオ" panose="020B0604030504040204" pitchFamily="50" charset="-128"/>
                          <a:ea typeface="メイリオ" panose="020B0604030504040204" pitchFamily="50" charset="-128"/>
                          <a:cs typeface="+mn-cs"/>
                        </a:rPr>
                        <a:t>変更履歴を表示（シート情報）</a:t>
                      </a:r>
                      <a:endParaRPr sz="1200" b="1" u="none" strike="noStrike" cap="none" dirty="0">
                        <a:latin typeface="メイリオ" panose="020B0604030504040204" pitchFamily="50" charset="-128"/>
                        <a:ea typeface="メイリオ" panose="020B0604030504040204" pitchFamily="50" charset="-128"/>
                        <a:cs typeface="Meiryo"/>
                        <a:sym typeface="Meiryo"/>
                      </a:endParaRPr>
                    </a:p>
                  </a:txBody>
                  <a:tcPr marL="105225" marR="105225" marT="72000" marB="52625" anchor="ctr">
                    <a:solidFill>
                      <a:schemeClr val="lt1"/>
                    </a:solidFill>
                  </a:tcPr>
                </a:tc>
                <a:tc>
                  <a:txBody>
                    <a:bodyPr/>
                    <a:lstStyle/>
                    <a:p>
                      <a:pPr marL="0" marR="0" lvl="0" indent="0" algn="l" rtl="0">
                        <a:lnSpc>
                          <a:spcPct val="100000"/>
                        </a:lnSpc>
                        <a:spcBef>
                          <a:spcPts val="0"/>
                        </a:spcBef>
                        <a:spcAft>
                          <a:spcPts val="0"/>
                        </a:spcAft>
                        <a:buNone/>
                      </a:pPr>
                      <a:r>
                        <a:rPr kumimoji="1" lang="ja-JP" altLang="en-US" sz="1100" b="0" i="0" kern="1200" dirty="0">
                          <a:solidFill>
                            <a:schemeClr val="tx1"/>
                          </a:solidFill>
                          <a:effectLst/>
                          <a:latin typeface="メイリオ" panose="020B0604030504040204" pitchFamily="50" charset="-128"/>
                          <a:ea typeface="メイリオ" panose="020B0604030504040204" pitchFamily="50" charset="-128"/>
                          <a:cs typeface="+mn-cs"/>
                        </a:rPr>
                        <a:t>シート情報の変更履歴が表示されます（単一レコード／変更履歴</a:t>
                      </a:r>
                      <a:r>
                        <a:rPr kumimoji="1" lang="en-US" altLang="ja-JP" sz="1100" b="0" i="0" kern="1200" dirty="0">
                          <a:solidFill>
                            <a:schemeClr val="tx1"/>
                          </a:solidFill>
                          <a:effectLst/>
                          <a:latin typeface="メイリオ" panose="020B0604030504040204" pitchFamily="50" charset="-128"/>
                          <a:ea typeface="メイリオ" panose="020B0604030504040204" pitchFamily="50" charset="-128"/>
                          <a:cs typeface="+mn-cs"/>
                        </a:rPr>
                        <a:t>ON</a:t>
                      </a:r>
                      <a:r>
                        <a:rPr kumimoji="1" lang="ja-JP" altLang="en-US" sz="1100" b="0" i="0" kern="1200" dirty="0">
                          <a:solidFill>
                            <a:schemeClr val="tx1"/>
                          </a:solidFill>
                          <a:effectLst/>
                          <a:latin typeface="メイリオ" panose="020B0604030504040204" pitchFamily="50" charset="-128"/>
                          <a:ea typeface="メイリオ" panose="020B0604030504040204" pitchFamily="50" charset="-128"/>
                          <a:cs typeface="+mn-cs"/>
                        </a:rPr>
                        <a:t>の時）。</a:t>
                      </a:r>
                      <a:endParaRPr sz="1100" u="none" strike="noStrike" cap="none" dirty="0">
                        <a:latin typeface="メイリオ" panose="020B0604030504040204" pitchFamily="50" charset="-128"/>
                        <a:ea typeface="メイリオ" panose="020B0604030504040204" pitchFamily="50" charset="-128"/>
                        <a:cs typeface="Meiryo"/>
                        <a:sym typeface="Meiryo"/>
                      </a:endParaRPr>
                    </a:p>
                  </a:txBody>
                  <a:tcPr marL="105225" marR="105225" marT="52625" marB="52625" anchor="ctr">
                    <a:solidFill>
                      <a:schemeClr val="lt1"/>
                    </a:solidFill>
                  </a:tcPr>
                </a:tc>
                <a:extLst>
                  <a:ext uri="{0D108BD9-81ED-4DB2-BD59-A6C34878D82A}">
                    <a16:rowId xmlns:a16="http://schemas.microsoft.com/office/drawing/2014/main" val="1028213283"/>
                  </a:ext>
                </a:extLst>
              </a:tr>
              <a:tr h="272755">
                <a:tc>
                  <a:txBody>
                    <a:bodyPr/>
                    <a:lstStyle/>
                    <a:p>
                      <a:pPr marL="0" marR="0" lvl="0" indent="0" algn="l" rtl="0">
                        <a:lnSpc>
                          <a:spcPct val="100000"/>
                        </a:lnSpc>
                        <a:spcBef>
                          <a:spcPts val="0"/>
                        </a:spcBef>
                        <a:spcAft>
                          <a:spcPts val="0"/>
                        </a:spcAft>
                        <a:buNone/>
                      </a:pPr>
                      <a:r>
                        <a:rPr kumimoji="1" lang="ja-JP" altLang="en-US" sz="1200" b="1" i="0" u="none" strike="noStrike" kern="1200" cap="none" dirty="0">
                          <a:solidFill>
                            <a:schemeClr val="tx1"/>
                          </a:solidFill>
                          <a:effectLst/>
                          <a:latin typeface="メイリオ" panose="020B0604030504040204" pitchFamily="50" charset="-128"/>
                          <a:ea typeface="メイリオ" panose="020B0604030504040204" pitchFamily="50" charset="-128"/>
                          <a:cs typeface="+mn-cs"/>
                          <a:sym typeface="Meiryo"/>
                        </a:rPr>
                        <a:t>⑫</a:t>
                      </a:r>
                      <a:r>
                        <a:rPr kumimoji="1" lang="ja-JP" altLang="en-US" sz="1200" b="1" i="0" kern="1200" dirty="0">
                          <a:solidFill>
                            <a:schemeClr val="tx1"/>
                          </a:solidFill>
                          <a:effectLst/>
                          <a:latin typeface="メイリオ" panose="020B0604030504040204" pitchFamily="50" charset="-128"/>
                          <a:ea typeface="メイリオ" panose="020B0604030504040204" pitchFamily="50" charset="-128"/>
                          <a:cs typeface="+mn-cs"/>
                        </a:rPr>
                        <a:t>シート情報表示エリア</a:t>
                      </a:r>
                      <a:endParaRPr sz="1200" b="1" u="none" strike="noStrike" cap="none" dirty="0">
                        <a:latin typeface="メイリオ" panose="020B0604030504040204" pitchFamily="50" charset="-128"/>
                        <a:ea typeface="メイリオ" panose="020B0604030504040204" pitchFamily="50" charset="-128"/>
                        <a:cs typeface="Meiryo"/>
                        <a:sym typeface="Meiryo"/>
                      </a:endParaRPr>
                    </a:p>
                  </a:txBody>
                  <a:tcPr marL="105225" marR="105225" marT="52625" marB="52625" anchor="ctr">
                    <a:solidFill>
                      <a:schemeClr val="lt1"/>
                    </a:solidFill>
                  </a:tcPr>
                </a:tc>
                <a:tc>
                  <a:txBody>
                    <a:bodyPr/>
                    <a:lstStyle/>
                    <a:p>
                      <a:pPr marL="0" marR="0" lvl="0" indent="0" algn="l" rtl="0">
                        <a:lnSpc>
                          <a:spcPct val="100000"/>
                        </a:lnSpc>
                        <a:spcBef>
                          <a:spcPts val="0"/>
                        </a:spcBef>
                        <a:spcAft>
                          <a:spcPts val="0"/>
                        </a:spcAft>
                        <a:buNone/>
                      </a:pPr>
                      <a:r>
                        <a:rPr lang="ja-JP" sz="1100" u="none" strike="noStrike" cap="none" dirty="0">
                          <a:latin typeface="メイリオ" panose="020B0604030504040204" pitchFamily="50" charset="-128"/>
                          <a:ea typeface="メイリオ" panose="020B0604030504040204" pitchFamily="50" charset="-128"/>
                          <a:cs typeface="Meiryo"/>
                          <a:sym typeface="Meiryo"/>
                        </a:rPr>
                        <a:t>選択されたシート情報がこちらに表示されます。</a:t>
                      </a:r>
                      <a:endParaRPr sz="1100" u="none" strike="noStrike" cap="none" dirty="0">
                        <a:latin typeface="メイリオ" panose="020B0604030504040204" pitchFamily="50" charset="-128"/>
                        <a:ea typeface="メイリオ" panose="020B0604030504040204" pitchFamily="50" charset="-128"/>
                        <a:cs typeface="Meiryo"/>
                        <a:sym typeface="Meiryo"/>
                      </a:endParaRPr>
                    </a:p>
                  </a:txBody>
                  <a:tcPr marL="105225" marR="105225" marT="52625" marB="52625" anchor="ctr">
                    <a:solidFill>
                      <a:schemeClr val="lt1"/>
                    </a:solidFill>
                  </a:tcPr>
                </a:tc>
                <a:extLst>
                  <a:ext uri="{0D108BD9-81ED-4DB2-BD59-A6C34878D82A}">
                    <a16:rowId xmlns:a16="http://schemas.microsoft.com/office/drawing/2014/main" val="10014"/>
                  </a:ext>
                </a:extLst>
              </a:tr>
            </a:tbl>
          </a:graphicData>
        </a:graphic>
      </p:graphicFrame>
      <p:sp>
        <p:nvSpPr>
          <p:cNvPr id="9" name="Google Shape;203;g125f8f40711_0_141">
            <a:extLst>
              <a:ext uri="{FF2B5EF4-FFF2-40B4-BE49-F238E27FC236}">
                <a16:creationId xmlns:a16="http://schemas.microsoft.com/office/drawing/2014/main" id="{E7601626-1EDD-49A1-916B-A51BC52B6624}"/>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r>
              <a:rPr lang="en-US" altLang="ja-JP" sz="1600" b="1" dirty="0">
                <a:latin typeface="Meiryo"/>
                <a:ea typeface="Meiryo"/>
                <a:cs typeface="Meiryo"/>
                <a:sym typeface="Meiryo"/>
              </a:rPr>
              <a:t>2-3. </a:t>
            </a:r>
            <a:r>
              <a:rPr lang="ja-JP" altLang="en-US" sz="1600" b="1" dirty="0">
                <a:latin typeface="Meiryo"/>
                <a:ea typeface="Meiryo"/>
                <a:cs typeface="Meiryo"/>
                <a:sym typeface="Meiryo"/>
              </a:rPr>
              <a:t>メンバー詳細画面</a:t>
            </a:r>
          </a:p>
        </p:txBody>
      </p:sp>
      <p:sp>
        <p:nvSpPr>
          <p:cNvPr id="10" name="Google Shape;76;p5">
            <a:extLst>
              <a:ext uri="{FF2B5EF4-FFF2-40B4-BE49-F238E27FC236}">
                <a16:creationId xmlns:a16="http://schemas.microsoft.com/office/drawing/2014/main" id="{A20AE015-3DAF-4554-9F14-E6359722C7F1}"/>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Meiryo"/>
                <a:ea typeface="Meiryo"/>
                <a:cs typeface="Meiryo"/>
                <a:sym typeface="Meiryo"/>
              </a:rPr>
              <a:t>プロファイルブック</a:t>
            </a:r>
            <a:endParaRPr sz="1500" b="1" i="0" u="none" strike="noStrike" cap="none" dirty="0">
              <a:solidFill>
                <a:schemeClr val="dk1"/>
              </a:solidFill>
              <a:latin typeface="Arial"/>
              <a:ea typeface="Arial"/>
              <a:cs typeface="Arial"/>
              <a:sym typeface="Arial"/>
            </a:endParaRPr>
          </a:p>
        </p:txBody>
      </p:sp>
      <p:sp>
        <p:nvSpPr>
          <p:cNvPr id="11" name="Google Shape;78;p5">
            <a:extLst>
              <a:ext uri="{FF2B5EF4-FFF2-40B4-BE49-F238E27FC236}">
                <a16:creationId xmlns:a16="http://schemas.microsoft.com/office/drawing/2014/main" id="{4F0F4CE0-CDA2-4F84-8172-830F95AC41BC}"/>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lvl="0"/>
            <a:r>
              <a:rPr lang="en-US" altLang="ja-JP" sz="1400" b="1" dirty="0">
                <a:latin typeface="Meiryo"/>
                <a:ea typeface="Meiryo"/>
                <a:cs typeface="Meiryo"/>
                <a:sym typeface="Meiryo"/>
              </a:rPr>
              <a:t>2. </a:t>
            </a:r>
            <a:r>
              <a:rPr lang="ja-JP" altLang="en-US" sz="1400" b="1" dirty="0">
                <a:latin typeface="Meiryo"/>
                <a:ea typeface="Meiryo"/>
                <a:cs typeface="Meiryo"/>
                <a:sym typeface="Meiryo"/>
              </a:rPr>
              <a:t>プロファイルブックの主な画面</a:t>
            </a:r>
          </a:p>
        </p:txBody>
      </p:sp>
    </p:spTree>
    <p:extLst>
      <p:ext uri="{BB962C8B-B14F-4D97-AF65-F5344CB8AC3E}">
        <p14:creationId xmlns:p14="http://schemas.microsoft.com/office/powerpoint/2010/main" val="13609964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484;p31">
            <a:extLst>
              <a:ext uri="{FF2B5EF4-FFF2-40B4-BE49-F238E27FC236}">
                <a16:creationId xmlns:a16="http://schemas.microsoft.com/office/drawing/2014/main" id="{B361593D-01BC-A5CB-0C4A-5A8FDFF59411}"/>
              </a:ext>
            </a:extLst>
          </p:cNvPr>
          <p:cNvSpPr/>
          <p:nvPr/>
        </p:nvSpPr>
        <p:spPr>
          <a:xfrm>
            <a:off x="745499" y="1692548"/>
            <a:ext cx="1036187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altLang="ja-JP" sz="1400" b="1" dirty="0">
                <a:solidFill>
                  <a:srgbClr val="1D1D1D"/>
                </a:solidFill>
                <a:latin typeface="Meiryo"/>
                <a:ea typeface="Meiryo"/>
                <a:cs typeface="Meiryo"/>
                <a:sym typeface="Meiryo"/>
              </a:rPr>
              <a:t>※</a:t>
            </a:r>
            <a:r>
              <a:rPr lang="ja-JP" sz="1400" b="1" i="0" u="none" strike="noStrike" cap="none" dirty="0">
                <a:solidFill>
                  <a:srgbClr val="1D1D1D"/>
                </a:solidFill>
                <a:latin typeface="Meiryo"/>
                <a:ea typeface="Meiryo"/>
                <a:cs typeface="Meiryo"/>
                <a:sym typeface="Meiryo"/>
              </a:rPr>
              <a:t>検索に使用するキーワードはメンバーの基本情報に記載されているテキスト</a:t>
            </a:r>
            <a:r>
              <a:rPr lang="ja-JP" altLang="en-US" sz="1400" b="1" i="0" u="none" strike="noStrike" cap="none" dirty="0">
                <a:solidFill>
                  <a:srgbClr val="1D1D1D"/>
                </a:solidFill>
                <a:latin typeface="Meiryo"/>
                <a:ea typeface="Meiryo"/>
                <a:cs typeface="Meiryo"/>
                <a:sym typeface="Meiryo"/>
              </a:rPr>
              <a:t>、</a:t>
            </a:r>
            <a:r>
              <a:rPr lang="ja-JP" sz="1400" b="1" i="0" u="none" strike="noStrike" cap="none" dirty="0">
                <a:solidFill>
                  <a:srgbClr val="1D1D1D"/>
                </a:solidFill>
                <a:latin typeface="Meiryo"/>
                <a:ea typeface="Meiryo"/>
                <a:cs typeface="Meiryo"/>
                <a:sym typeface="Meiryo"/>
              </a:rPr>
              <a:t>または</a:t>
            </a:r>
            <a:r>
              <a:rPr lang="ja-JP" sz="1400" b="1" i="0" strike="noStrike" cap="none" dirty="0">
                <a:solidFill>
                  <a:srgbClr val="1D1D1D"/>
                </a:solidFill>
                <a:latin typeface="Meiryo"/>
                <a:ea typeface="Meiryo"/>
                <a:cs typeface="Meiryo"/>
                <a:sym typeface="Meiryo"/>
                <a:hlinkClick r:id="rId2" action="ppaction://hlinksldjump"/>
              </a:rPr>
              <a:t>シークレットボックス</a:t>
            </a:r>
            <a:r>
              <a:rPr lang="ja-JP" sz="1400" b="1" i="0" u="none" strike="noStrike" cap="none" dirty="0">
                <a:solidFill>
                  <a:srgbClr val="1D1D1D"/>
                </a:solidFill>
                <a:latin typeface="Meiryo"/>
                <a:ea typeface="Meiryo"/>
                <a:cs typeface="Meiryo"/>
                <a:sym typeface="Meiryo"/>
              </a:rPr>
              <a:t>で設定されている「検索キー」が対象となります。</a:t>
            </a:r>
            <a:r>
              <a:rPr lang="ja-JP" altLang="en-US" sz="1400" b="1" i="0" u="none" strike="noStrike" cap="none" dirty="0">
                <a:solidFill>
                  <a:srgbClr val="1D1D1D"/>
                </a:solidFill>
                <a:latin typeface="Meiryo"/>
                <a:ea typeface="Meiryo"/>
                <a:cs typeface="Meiryo"/>
                <a:sym typeface="Meiryo"/>
              </a:rPr>
              <a:t>フリガナを登録している場合は</a:t>
            </a:r>
            <a:r>
              <a:rPr lang="ja-JP" altLang="en-US" sz="1400" b="1" dirty="0">
                <a:solidFill>
                  <a:srgbClr val="1D1D1D"/>
                </a:solidFill>
                <a:latin typeface="Meiryo"/>
                <a:ea typeface="Meiryo"/>
                <a:sym typeface="Meiryo"/>
              </a:rPr>
              <a:t>「さいとう」「わたなべ」などの検索も可能です。</a:t>
            </a:r>
            <a:endParaRPr sz="1400" b="1" dirty="0"/>
          </a:p>
        </p:txBody>
      </p:sp>
      <p:grpSp>
        <p:nvGrpSpPr>
          <p:cNvPr id="3" name="Google Shape;486;p31">
            <a:extLst>
              <a:ext uri="{FF2B5EF4-FFF2-40B4-BE49-F238E27FC236}">
                <a16:creationId xmlns:a16="http://schemas.microsoft.com/office/drawing/2014/main" id="{99ECF34E-BED4-E44D-8617-10F0956BA249}"/>
              </a:ext>
            </a:extLst>
          </p:cNvPr>
          <p:cNvGrpSpPr/>
          <p:nvPr/>
        </p:nvGrpSpPr>
        <p:grpSpPr>
          <a:xfrm>
            <a:off x="6200754" y="2341523"/>
            <a:ext cx="5505471" cy="2348375"/>
            <a:chOff x="1070100" y="6261563"/>
            <a:chExt cx="9371810" cy="4154171"/>
          </a:xfrm>
        </p:grpSpPr>
        <p:pic>
          <p:nvPicPr>
            <p:cNvPr id="7" name="Google Shape;487;p31">
              <a:extLst>
                <a:ext uri="{FF2B5EF4-FFF2-40B4-BE49-F238E27FC236}">
                  <a16:creationId xmlns:a16="http://schemas.microsoft.com/office/drawing/2014/main" id="{C30F5DD3-2DDF-C852-16D1-23DA9E693359}"/>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70100" y="6261563"/>
              <a:ext cx="9371810" cy="4154171"/>
            </a:xfrm>
            <a:prstGeom prst="rect">
              <a:avLst/>
            </a:prstGeom>
            <a:noFill/>
            <a:ln w="12700" cap="flat" cmpd="sng">
              <a:solidFill>
                <a:srgbClr val="7F7F7F"/>
              </a:solidFill>
              <a:prstDash val="solid"/>
              <a:round/>
              <a:headEnd type="none" w="sm" len="sm"/>
              <a:tailEnd type="none" w="sm" len="sm"/>
            </a:ln>
          </p:spPr>
        </p:pic>
        <p:sp>
          <p:nvSpPr>
            <p:cNvPr id="10" name="Google Shape;488;p31">
              <a:extLst>
                <a:ext uri="{FF2B5EF4-FFF2-40B4-BE49-F238E27FC236}">
                  <a16:creationId xmlns:a16="http://schemas.microsoft.com/office/drawing/2014/main" id="{171A4259-67A2-D276-68E7-862EFC8FCD96}"/>
                </a:ext>
              </a:extLst>
            </p:cNvPr>
            <p:cNvSpPr/>
            <p:nvPr/>
          </p:nvSpPr>
          <p:spPr>
            <a:xfrm>
              <a:off x="8786668" y="6293820"/>
              <a:ext cx="1477005" cy="436662"/>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cxnSp>
          <p:nvCxnSpPr>
            <p:cNvPr id="11" name="Google Shape;489;p31">
              <a:extLst>
                <a:ext uri="{FF2B5EF4-FFF2-40B4-BE49-F238E27FC236}">
                  <a16:creationId xmlns:a16="http://schemas.microsoft.com/office/drawing/2014/main" id="{4E334586-A97B-A6B8-235A-AE9CC1F267C4}"/>
                </a:ext>
              </a:extLst>
            </p:cNvPr>
            <p:cNvCxnSpPr/>
            <p:nvPr/>
          </p:nvCxnSpPr>
          <p:spPr>
            <a:xfrm flipH="1">
              <a:off x="7172131" y="6726896"/>
              <a:ext cx="1639127" cy="1477712"/>
            </a:xfrm>
            <a:prstGeom prst="straightConnector1">
              <a:avLst/>
            </a:prstGeom>
            <a:noFill/>
            <a:ln w="38100" cap="flat" cmpd="sng">
              <a:solidFill>
                <a:srgbClr val="FF0000"/>
              </a:solidFill>
              <a:prstDash val="solid"/>
              <a:round/>
              <a:headEnd type="none" w="sm" len="sm"/>
              <a:tailEnd type="triangle" w="med" len="med"/>
            </a:ln>
          </p:spPr>
        </p:cxnSp>
        <p:sp>
          <p:nvSpPr>
            <p:cNvPr id="12" name="Google Shape;490;p31">
              <a:extLst>
                <a:ext uri="{FF2B5EF4-FFF2-40B4-BE49-F238E27FC236}">
                  <a16:creationId xmlns:a16="http://schemas.microsoft.com/office/drawing/2014/main" id="{922474B8-F06E-FA70-B54B-FFE8A1622856}"/>
                </a:ext>
              </a:extLst>
            </p:cNvPr>
            <p:cNvSpPr/>
            <p:nvPr/>
          </p:nvSpPr>
          <p:spPr>
            <a:xfrm>
              <a:off x="4309034" y="6734962"/>
              <a:ext cx="2875049" cy="2879301"/>
            </a:xfrm>
            <a:prstGeom prst="ellipse">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17" name="Google Shape;76;p5">
            <a:extLst>
              <a:ext uri="{FF2B5EF4-FFF2-40B4-BE49-F238E27FC236}">
                <a16:creationId xmlns:a16="http://schemas.microsoft.com/office/drawing/2014/main" id="{9682D64C-755F-44E4-B686-DCC602D4C44D}"/>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Meiryo"/>
                <a:ea typeface="Meiryo"/>
                <a:cs typeface="Meiryo"/>
                <a:sym typeface="Meiryo"/>
              </a:rPr>
              <a:t>プロファイルブック</a:t>
            </a:r>
            <a:endParaRPr sz="1500" b="1" i="0" u="none" strike="noStrike" cap="none" dirty="0">
              <a:solidFill>
                <a:schemeClr val="dk1"/>
              </a:solidFill>
              <a:latin typeface="Arial"/>
              <a:ea typeface="Arial"/>
              <a:cs typeface="Arial"/>
              <a:sym typeface="Arial"/>
            </a:endParaRPr>
          </a:p>
        </p:txBody>
      </p:sp>
      <p:sp>
        <p:nvSpPr>
          <p:cNvPr id="18" name="Google Shape;78;p5">
            <a:extLst>
              <a:ext uri="{FF2B5EF4-FFF2-40B4-BE49-F238E27FC236}">
                <a16:creationId xmlns:a16="http://schemas.microsoft.com/office/drawing/2014/main" id="{393BEE61-9DC5-496F-AC7C-53183142E44C}"/>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lvl="0"/>
            <a:r>
              <a:rPr lang="en-US" altLang="ja-JP" sz="1400" b="1" dirty="0">
                <a:latin typeface="Meiryo"/>
                <a:ea typeface="Meiryo"/>
                <a:cs typeface="Meiryo"/>
                <a:sym typeface="Meiryo"/>
              </a:rPr>
              <a:t>3.</a:t>
            </a:r>
            <a:r>
              <a:rPr lang="ja-JP" altLang="en-US" sz="1400" b="1" dirty="0">
                <a:latin typeface="Meiryo"/>
                <a:ea typeface="Meiryo"/>
                <a:cs typeface="Meiryo"/>
                <a:sym typeface="Meiryo"/>
              </a:rPr>
              <a:t> メンバーを絞り込んで見る</a:t>
            </a:r>
          </a:p>
        </p:txBody>
      </p:sp>
      <p:sp>
        <p:nvSpPr>
          <p:cNvPr id="19" name="Google Shape;203;g125f8f40711_0_141">
            <a:extLst>
              <a:ext uri="{FF2B5EF4-FFF2-40B4-BE49-F238E27FC236}">
                <a16:creationId xmlns:a16="http://schemas.microsoft.com/office/drawing/2014/main" id="{EDAF090F-500F-4B2C-88BB-69719A60CDD6}"/>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altLang="ja-JP" sz="1600" b="1" i="0" u="none" strike="noStrike" cap="none" dirty="0">
                <a:solidFill>
                  <a:srgbClr val="000000"/>
                </a:solidFill>
                <a:latin typeface="Meiryo"/>
                <a:ea typeface="Meiryo"/>
                <a:cs typeface="Meiryo"/>
                <a:sym typeface="Meiryo"/>
              </a:rPr>
              <a:t>3-1. </a:t>
            </a:r>
            <a:r>
              <a:rPr lang="ja-JP" altLang="en-US" sz="1600" b="1" i="0" u="none" strike="noStrike" cap="none" dirty="0">
                <a:solidFill>
                  <a:srgbClr val="000000"/>
                </a:solidFill>
                <a:latin typeface="Meiryo"/>
                <a:ea typeface="Meiryo"/>
                <a:cs typeface="Meiryo"/>
                <a:sym typeface="Meiryo"/>
              </a:rPr>
              <a:t>キーワードで絞り込む</a:t>
            </a:r>
          </a:p>
        </p:txBody>
      </p:sp>
      <p:sp>
        <p:nvSpPr>
          <p:cNvPr id="20" name="Google Shape;156;g125f8f40711_0_119">
            <a:extLst>
              <a:ext uri="{FF2B5EF4-FFF2-40B4-BE49-F238E27FC236}">
                <a16:creationId xmlns:a16="http://schemas.microsoft.com/office/drawing/2014/main" id="{12835BF3-B1BF-4D41-87B2-98CCF3996E40}"/>
              </a:ext>
            </a:extLst>
          </p:cNvPr>
          <p:cNvSpPr txBox="1"/>
          <p:nvPr/>
        </p:nvSpPr>
        <p:spPr>
          <a:xfrm>
            <a:off x="745499" y="2324550"/>
            <a:ext cx="5350501"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rgbClr val="1D1D1D"/>
                </a:solidFill>
                <a:latin typeface="Meiryo"/>
                <a:ea typeface="Meiryo"/>
                <a:cs typeface="Meiryo"/>
                <a:sym typeface="Meiryo"/>
              </a:rPr>
              <a:t>①「キーワードで絞り込む」の枠に絞り込みたいキーワードを入力します。</a:t>
            </a:r>
            <a:endParaRPr lang="ja-JP" altLang="en-US" sz="1400" dirty="0"/>
          </a:p>
        </p:txBody>
      </p:sp>
      <p:sp>
        <p:nvSpPr>
          <p:cNvPr id="22" name="Google Shape;156;g125f8f40711_0_119">
            <a:extLst>
              <a:ext uri="{FF2B5EF4-FFF2-40B4-BE49-F238E27FC236}">
                <a16:creationId xmlns:a16="http://schemas.microsoft.com/office/drawing/2014/main" id="{E036DA48-0208-43CF-B65A-1338F07E51F9}"/>
              </a:ext>
            </a:extLst>
          </p:cNvPr>
          <p:cNvSpPr txBox="1"/>
          <p:nvPr/>
        </p:nvSpPr>
        <p:spPr>
          <a:xfrm>
            <a:off x="745499" y="1205956"/>
            <a:ext cx="10503526"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chemeClr val="dk1"/>
                </a:solidFill>
                <a:latin typeface="Meiryo"/>
                <a:ea typeface="Meiryo"/>
                <a:cs typeface="Meiryo"/>
                <a:sym typeface="Meiryo"/>
              </a:rPr>
              <a:t>特定の条件を有するメンバーを探す場合など、絞り込み検索を行う場合はメンバー一覧の画面で行います。</a:t>
            </a:r>
            <a:endParaRPr lang="en-US" altLang="ja-JP" sz="1400" b="0" i="0" u="none" strike="noStrike" cap="none" dirty="0">
              <a:solidFill>
                <a:schemeClr val="dk1"/>
              </a:solidFill>
              <a:latin typeface="Meiryo"/>
              <a:ea typeface="Meiryo"/>
              <a:cs typeface="Meiryo"/>
              <a:sym typeface="Meiryo"/>
            </a:endParaRPr>
          </a:p>
          <a:p>
            <a:r>
              <a:rPr lang="ja-JP" altLang="en-US" sz="1400" b="0" i="0" u="none" strike="noStrike" cap="none" dirty="0">
                <a:solidFill>
                  <a:srgbClr val="1D1D1D"/>
                </a:solidFill>
                <a:latin typeface="Meiryo"/>
                <a:ea typeface="Meiryo"/>
                <a:cs typeface="Meiryo"/>
                <a:sym typeface="Meiryo"/>
              </a:rPr>
              <a:t>メンバーを見つける場合などに、欲しい条件をキーワードにして絞り込むことができます。</a:t>
            </a:r>
          </a:p>
        </p:txBody>
      </p:sp>
      <p:graphicFrame>
        <p:nvGraphicFramePr>
          <p:cNvPr id="23" name="Google Shape;480;p31">
            <a:extLst>
              <a:ext uri="{FF2B5EF4-FFF2-40B4-BE49-F238E27FC236}">
                <a16:creationId xmlns:a16="http://schemas.microsoft.com/office/drawing/2014/main" id="{7DE68525-6566-47E0-AC1D-4FBD99E898C2}"/>
              </a:ext>
            </a:extLst>
          </p:cNvPr>
          <p:cNvGraphicFramePr/>
          <p:nvPr>
            <p:extLst>
              <p:ext uri="{D42A27DB-BD31-4B8C-83A1-F6EECF244321}">
                <p14:modId xmlns:p14="http://schemas.microsoft.com/office/powerpoint/2010/main" val="513397715"/>
              </p:ext>
            </p:extLst>
          </p:nvPr>
        </p:nvGraphicFramePr>
        <p:xfrm>
          <a:off x="674527" y="4845796"/>
          <a:ext cx="11060273" cy="1406073"/>
        </p:xfrm>
        <a:graphic>
          <a:graphicData uri="http://schemas.openxmlformats.org/drawingml/2006/table">
            <a:tbl>
              <a:tblPr firstRow="1" bandRow="1">
                <a:noFill/>
              </a:tblPr>
              <a:tblGrid>
                <a:gridCol w="1381540">
                  <a:extLst>
                    <a:ext uri="{9D8B030D-6E8A-4147-A177-3AD203B41FA5}">
                      <a16:colId xmlns:a16="http://schemas.microsoft.com/office/drawing/2014/main" val="20000"/>
                    </a:ext>
                  </a:extLst>
                </a:gridCol>
                <a:gridCol w="9678733">
                  <a:extLst>
                    <a:ext uri="{9D8B030D-6E8A-4147-A177-3AD203B41FA5}">
                      <a16:colId xmlns:a16="http://schemas.microsoft.com/office/drawing/2014/main" val="20001"/>
                    </a:ext>
                  </a:extLst>
                </a:gridCol>
              </a:tblGrid>
              <a:tr h="745940">
                <a:tc>
                  <a:txBody>
                    <a:bodyPr/>
                    <a:lstStyle/>
                    <a:p>
                      <a:pPr marL="0" marR="0" lvl="0" indent="0" algn="l" rtl="0">
                        <a:lnSpc>
                          <a:spcPct val="100000"/>
                        </a:lnSpc>
                        <a:spcBef>
                          <a:spcPts val="0"/>
                        </a:spcBef>
                        <a:spcAft>
                          <a:spcPts val="0"/>
                        </a:spcAft>
                        <a:buNone/>
                      </a:pPr>
                      <a:r>
                        <a:rPr lang="ja-JP" sz="1400" b="1" i="0" u="none" strike="noStrike" cap="none" dirty="0">
                          <a:latin typeface="メイリオ" panose="020B0604030504040204" pitchFamily="50" charset="-128"/>
                          <a:ea typeface="メイリオ" panose="020B0604030504040204" pitchFamily="50" charset="-128"/>
                          <a:cs typeface="Meiryo"/>
                          <a:sym typeface="Meiryo"/>
                        </a:rPr>
                        <a:t>AND検索</a:t>
                      </a:r>
                      <a:endParaRPr sz="1400" b="1" i="0" u="none" strike="noStrike" cap="none" dirty="0">
                        <a:latin typeface="メイリオ" panose="020B0604030504040204" pitchFamily="50" charset="-128"/>
                        <a:ea typeface="メイリオ" panose="020B0604030504040204" pitchFamily="50" charset="-128"/>
                        <a:cs typeface="Meiryo"/>
                        <a:sym typeface="Meiryo"/>
                      </a:endParaRPr>
                    </a:p>
                  </a:txBody>
                  <a:tcPr marL="190500" marR="190500" marT="95250" marB="95250" anchor="ctr">
                    <a:solidFill>
                      <a:schemeClr val="lt1"/>
                    </a:solidFill>
                  </a:tcPr>
                </a:tc>
                <a:tc>
                  <a:txBody>
                    <a:bodyPr/>
                    <a:lstStyle/>
                    <a:p>
                      <a:pPr marL="0" marR="0" lvl="0" indent="0" algn="l" rtl="0">
                        <a:lnSpc>
                          <a:spcPct val="100000"/>
                        </a:lnSpc>
                        <a:spcBef>
                          <a:spcPts val="0"/>
                        </a:spcBef>
                        <a:spcAft>
                          <a:spcPts val="0"/>
                        </a:spcAft>
                        <a:buNone/>
                      </a:pPr>
                      <a:r>
                        <a:rPr lang="ja-JP" altLang="en-US" sz="1100" b="0"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スペース区切りで複数のキーワードを入力する　</a:t>
                      </a:r>
                      <a:r>
                        <a:rPr lang="en-US" altLang="ja-JP" sz="1100" b="0"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a:t>
                      </a:r>
                      <a:r>
                        <a:rPr lang="ja-JP" altLang="en-US" sz="1100" b="0"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同一項目内の</a:t>
                      </a:r>
                      <a:r>
                        <a:rPr lang="en-US" altLang="ja-JP" sz="1100" b="0"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AND</a:t>
                      </a:r>
                      <a:r>
                        <a:rPr lang="ja-JP" altLang="en-US" sz="1100" b="0"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検索となります。</a:t>
                      </a:r>
                      <a:endParaRPr lang="ja-JP" altLang="en-US" sz="1100" dirty="0">
                        <a:latin typeface="メイリオ" panose="020B0604030504040204" pitchFamily="50" charset="-128"/>
                        <a:ea typeface="メイリオ" panose="020B0604030504040204" pitchFamily="50" charset="-128"/>
                      </a:endParaRPr>
                    </a:p>
                    <a:p>
                      <a:pPr marL="0" marR="0" lvl="0" indent="0" algn="l" rtl="0">
                        <a:lnSpc>
                          <a:spcPct val="100000"/>
                        </a:lnSpc>
                        <a:spcBef>
                          <a:spcPts val="0"/>
                        </a:spcBef>
                        <a:spcAft>
                          <a:spcPts val="0"/>
                        </a:spcAft>
                        <a:buNone/>
                      </a:pPr>
                      <a:r>
                        <a:rPr lang="ja-JP" altLang="en-US" sz="1100" b="0"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例：・「藤井　健」と入力し「藤井　健」さんを絞り込むことはできます。（いずれも氏名項目のため）。</a:t>
                      </a:r>
                      <a:endParaRPr lang="ja-JP" altLang="en-US" sz="1100" dirty="0">
                        <a:latin typeface="メイリオ" panose="020B0604030504040204" pitchFamily="50" charset="-128"/>
                        <a:ea typeface="メイリオ" panose="020B0604030504040204" pitchFamily="50" charset="-128"/>
                      </a:endParaRPr>
                    </a:p>
                    <a:p>
                      <a:pPr marL="0" marR="0" lvl="0" indent="0" algn="l" rtl="0">
                        <a:lnSpc>
                          <a:spcPct val="100000"/>
                        </a:lnSpc>
                        <a:spcBef>
                          <a:spcPts val="0"/>
                        </a:spcBef>
                        <a:spcAft>
                          <a:spcPts val="0"/>
                        </a:spcAft>
                        <a:buNone/>
                      </a:pPr>
                      <a:r>
                        <a:rPr lang="ja-JP" altLang="en-US" sz="1100" b="0"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　　・「営業本部　課長」の絞り込みはできません（所属と役職で検索対象項目が異なるため）。</a:t>
                      </a:r>
                    </a:p>
                  </a:txBody>
                  <a:tcPr marL="190500" marR="190500" marT="95250" marB="95250" anchor="ctr">
                    <a:solidFill>
                      <a:schemeClr val="lt1"/>
                    </a:solidFill>
                  </a:tcPr>
                </a:tc>
                <a:extLst>
                  <a:ext uri="{0D108BD9-81ED-4DB2-BD59-A6C34878D82A}">
                    <a16:rowId xmlns:a16="http://schemas.microsoft.com/office/drawing/2014/main" val="10000"/>
                  </a:ext>
                </a:extLst>
              </a:tr>
              <a:tr h="660133">
                <a:tc>
                  <a:txBody>
                    <a:bodyPr/>
                    <a:lstStyle/>
                    <a:p>
                      <a:pPr marL="0" marR="0" lvl="0" indent="0" algn="l" rtl="0">
                        <a:lnSpc>
                          <a:spcPct val="100000"/>
                        </a:lnSpc>
                        <a:spcBef>
                          <a:spcPts val="0"/>
                        </a:spcBef>
                        <a:spcAft>
                          <a:spcPts val="0"/>
                        </a:spcAft>
                        <a:buNone/>
                      </a:pPr>
                      <a:r>
                        <a:rPr lang="ja-JP" sz="1400" b="1"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OR検索</a:t>
                      </a:r>
                      <a:endParaRPr sz="1400" b="1" u="none" strike="noStrike" cap="none" dirty="0">
                        <a:solidFill>
                          <a:schemeClr val="dk1"/>
                        </a:solidFill>
                        <a:latin typeface="メイリオ" panose="020B0604030504040204" pitchFamily="50" charset="-128"/>
                        <a:ea typeface="メイリオ" panose="020B0604030504040204" pitchFamily="50" charset="-128"/>
                        <a:cs typeface="Meiryo"/>
                        <a:sym typeface="Meiryo"/>
                      </a:endParaRPr>
                    </a:p>
                  </a:txBody>
                  <a:tcPr marL="91450" marR="91450" marT="45725" marB="45725" anchor="ctr">
                    <a:solidFill>
                      <a:schemeClr val="lt1"/>
                    </a:solidFill>
                  </a:tcPr>
                </a:tc>
                <a:tc>
                  <a:txBody>
                    <a:bodyPr/>
                    <a:lstStyle/>
                    <a:p>
                      <a:pPr marL="0" marR="0" lvl="0" indent="0" algn="l" rtl="0">
                        <a:lnSpc>
                          <a:spcPct val="100000"/>
                        </a:lnSpc>
                        <a:spcBef>
                          <a:spcPts val="0"/>
                        </a:spcBef>
                        <a:spcAft>
                          <a:spcPts val="0"/>
                        </a:spcAft>
                        <a:buClr>
                          <a:schemeClr val="dk1"/>
                        </a:buClr>
                        <a:buSzPts val="2000"/>
                        <a:buFont typeface="Arial"/>
                        <a:buNone/>
                      </a:pPr>
                      <a:r>
                        <a:rPr lang="ja-JP" altLang="en-US" sz="11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パイプ（</a:t>
                      </a:r>
                      <a:r>
                        <a:rPr lang="en-US" altLang="ja-JP" sz="11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1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）区切りで複数のキーワードを入力する　</a:t>
                      </a:r>
                      <a:r>
                        <a:rPr lang="en-US" altLang="ja-JP" sz="11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1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パイプ（</a:t>
                      </a:r>
                      <a:r>
                        <a:rPr lang="en-US" altLang="ja-JP" sz="11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1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）は半角で入力してください。また、パイプの前後に半角スペースを入れてください。</a:t>
                      </a:r>
                    </a:p>
                    <a:p>
                      <a:pPr marL="0" marR="0" lvl="0" indent="0" algn="l" rtl="0">
                        <a:lnSpc>
                          <a:spcPct val="100000"/>
                        </a:lnSpc>
                        <a:spcBef>
                          <a:spcPts val="0"/>
                        </a:spcBef>
                        <a:spcAft>
                          <a:spcPts val="0"/>
                        </a:spcAft>
                        <a:buClr>
                          <a:schemeClr val="dk1"/>
                        </a:buClr>
                        <a:buSzPts val="2000"/>
                        <a:buFont typeface="Arial"/>
                        <a:buNone/>
                      </a:pPr>
                      <a:r>
                        <a:rPr lang="ja-JP" altLang="en-US" sz="11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例：・「藤井 </a:t>
                      </a:r>
                      <a:r>
                        <a:rPr lang="en-US" altLang="ja-JP" sz="11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 </a:t>
                      </a:r>
                      <a:r>
                        <a:rPr lang="ja-JP" altLang="en-US" sz="11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田中」と検索すると、氏名が「藤井」または「田中」のメンバーを絞り込みます。</a:t>
                      </a:r>
                    </a:p>
                    <a:p>
                      <a:pPr marL="0" marR="0" lvl="0" indent="0" algn="l" rtl="0">
                        <a:lnSpc>
                          <a:spcPct val="100000"/>
                        </a:lnSpc>
                        <a:spcBef>
                          <a:spcPts val="0"/>
                        </a:spcBef>
                        <a:spcAft>
                          <a:spcPts val="0"/>
                        </a:spcAft>
                        <a:buClr>
                          <a:schemeClr val="dk1"/>
                        </a:buClr>
                        <a:buSzPts val="2000"/>
                        <a:buFont typeface="Arial"/>
                        <a:buNone/>
                      </a:pPr>
                      <a:r>
                        <a:rPr lang="ja-JP" altLang="en-US" sz="11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　　・「課長 </a:t>
                      </a:r>
                      <a:r>
                        <a:rPr lang="en-US" altLang="ja-JP" sz="11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 </a:t>
                      </a:r>
                      <a:r>
                        <a:rPr lang="ja-JP" altLang="en-US" sz="11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部長」と検索すると、役職が「課長」または「部長」のメンバーを絞り込みます。</a:t>
                      </a:r>
                    </a:p>
                  </a:txBody>
                  <a:tcPr marL="91450" marR="91450" marT="45725" marB="45725" anchor="ctr">
                    <a:solidFill>
                      <a:schemeClr val="lt1"/>
                    </a:solidFill>
                  </a:tcPr>
                </a:tc>
                <a:extLst>
                  <a:ext uri="{0D108BD9-81ED-4DB2-BD59-A6C34878D82A}">
                    <a16:rowId xmlns:a16="http://schemas.microsoft.com/office/drawing/2014/main" val="1587845739"/>
                  </a:ext>
                </a:extLst>
              </a:tr>
            </a:tbl>
          </a:graphicData>
        </a:graphic>
      </p:graphicFrame>
      <p:sp>
        <p:nvSpPr>
          <p:cNvPr id="26" name="Google Shape;156;g125f8f40711_0_119">
            <a:extLst>
              <a:ext uri="{FF2B5EF4-FFF2-40B4-BE49-F238E27FC236}">
                <a16:creationId xmlns:a16="http://schemas.microsoft.com/office/drawing/2014/main" id="{708FCD0A-6C19-4130-807F-1BE5E99076AC}"/>
              </a:ext>
            </a:extLst>
          </p:cNvPr>
          <p:cNvSpPr txBox="1"/>
          <p:nvPr/>
        </p:nvSpPr>
        <p:spPr>
          <a:xfrm>
            <a:off x="674527" y="4531852"/>
            <a:ext cx="5350501"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rgbClr val="1D1D1D"/>
                </a:solidFill>
                <a:latin typeface="Meiryo"/>
                <a:ea typeface="Meiryo"/>
                <a:cs typeface="Meiryo"/>
                <a:sym typeface="Meiryo"/>
              </a:rPr>
              <a:t>以下の検索ができます</a:t>
            </a:r>
            <a:endParaRPr lang="ja-JP" altLang="en-US" sz="1400" dirty="0"/>
          </a:p>
        </p:txBody>
      </p:sp>
    </p:spTree>
    <p:extLst>
      <p:ext uri="{BB962C8B-B14F-4D97-AF65-F5344CB8AC3E}">
        <p14:creationId xmlns:p14="http://schemas.microsoft.com/office/powerpoint/2010/main" val="19702611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510;p32">
            <a:extLst>
              <a:ext uri="{FF2B5EF4-FFF2-40B4-BE49-F238E27FC236}">
                <a16:creationId xmlns:a16="http://schemas.microsoft.com/office/drawing/2014/main" id="{2BD56F50-E011-B220-7BBC-B23EB0D09FEB}"/>
              </a:ext>
            </a:extLst>
          </p:cNvPr>
          <p:cNvGrpSpPr/>
          <p:nvPr/>
        </p:nvGrpSpPr>
        <p:grpSpPr>
          <a:xfrm>
            <a:off x="503570" y="1741038"/>
            <a:ext cx="5296533" cy="2431976"/>
            <a:chOff x="1070100" y="1758199"/>
            <a:chExt cx="9371810" cy="4154171"/>
          </a:xfrm>
        </p:grpSpPr>
        <p:pic>
          <p:nvPicPr>
            <p:cNvPr id="6" name="Google Shape;511;p32">
              <a:extLst>
                <a:ext uri="{FF2B5EF4-FFF2-40B4-BE49-F238E27FC236}">
                  <a16:creationId xmlns:a16="http://schemas.microsoft.com/office/drawing/2014/main" id="{A7C3FB72-1C46-7970-C4A2-65827842CE66}"/>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070100" y="1758199"/>
              <a:ext cx="9371810" cy="4154171"/>
            </a:xfrm>
            <a:prstGeom prst="rect">
              <a:avLst/>
            </a:prstGeom>
            <a:noFill/>
            <a:ln w="12700" cap="flat" cmpd="sng">
              <a:solidFill>
                <a:srgbClr val="7F7F7F"/>
              </a:solidFill>
              <a:prstDash val="solid"/>
              <a:round/>
              <a:headEnd type="none" w="sm" len="sm"/>
              <a:tailEnd type="none" w="sm" len="sm"/>
            </a:ln>
          </p:spPr>
        </p:pic>
        <p:sp>
          <p:nvSpPr>
            <p:cNvPr id="7" name="Google Shape;512;p32">
              <a:extLst>
                <a:ext uri="{FF2B5EF4-FFF2-40B4-BE49-F238E27FC236}">
                  <a16:creationId xmlns:a16="http://schemas.microsoft.com/office/drawing/2014/main" id="{18EF13B9-9AD5-E873-71C8-36959AE51F67}"/>
                </a:ext>
              </a:extLst>
            </p:cNvPr>
            <p:cNvSpPr/>
            <p:nvPr/>
          </p:nvSpPr>
          <p:spPr>
            <a:xfrm>
              <a:off x="8786669" y="1792481"/>
              <a:ext cx="1477003" cy="553462"/>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cxnSp>
          <p:nvCxnSpPr>
            <p:cNvPr id="8" name="Google Shape;513;p32">
              <a:extLst>
                <a:ext uri="{FF2B5EF4-FFF2-40B4-BE49-F238E27FC236}">
                  <a16:creationId xmlns:a16="http://schemas.microsoft.com/office/drawing/2014/main" id="{BA309A9C-0F59-0E34-537A-E128644EAAB8}"/>
                </a:ext>
              </a:extLst>
            </p:cNvPr>
            <p:cNvCxnSpPr>
              <a:endCxn id="9" idx="6"/>
            </p:cNvCxnSpPr>
            <p:nvPr/>
          </p:nvCxnSpPr>
          <p:spPr>
            <a:xfrm flipH="1">
              <a:off x="7190179" y="2357618"/>
              <a:ext cx="1596600" cy="1306500"/>
            </a:xfrm>
            <a:prstGeom prst="straightConnector1">
              <a:avLst/>
            </a:prstGeom>
            <a:noFill/>
            <a:ln w="38100" cap="flat" cmpd="sng">
              <a:solidFill>
                <a:srgbClr val="FF0000"/>
              </a:solidFill>
              <a:prstDash val="solid"/>
              <a:round/>
              <a:headEnd type="none" w="sm" len="sm"/>
              <a:tailEnd type="triangle" w="med" len="med"/>
            </a:ln>
          </p:spPr>
        </p:cxnSp>
        <p:sp>
          <p:nvSpPr>
            <p:cNvPr id="9" name="Google Shape;514;p32">
              <a:extLst>
                <a:ext uri="{FF2B5EF4-FFF2-40B4-BE49-F238E27FC236}">
                  <a16:creationId xmlns:a16="http://schemas.microsoft.com/office/drawing/2014/main" id="{E7DC2DFC-13FE-24DF-08C2-CFF74695AC76}"/>
                </a:ext>
              </a:extLst>
            </p:cNvPr>
            <p:cNvSpPr/>
            <p:nvPr/>
          </p:nvSpPr>
          <p:spPr>
            <a:xfrm>
              <a:off x="4315130" y="2224468"/>
              <a:ext cx="2875049" cy="2879301"/>
            </a:xfrm>
            <a:prstGeom prst="ellipse">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pic>
        <p:nvPicPr>
          <p:cNvPr id="10" name="図 9">
            <a:extLst>
              <a:ext uri="{FF2B5EF4-FFF2-40B4-BE49-F238E27FC236}">
                <a16:creationId xmlns:a16="http://schemas.microsoft.com/office/drawing/2014/main" id="{E3B0A951-C205-DC47-74A9-B228EC1B57D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81673" y="1178703"/>
            <a:ext cx="271991" cy="256450"/>
          </a:xfrm>
          <a:prstGeom prst="rect">
            <a:avLst/>
          </a:prstGeom>
        </p:spPr>
      </p:pic>
      <p:sp>
        <p:nvSpPr>
          <p:cNvPr id="12" name="Google Shape;76;p5">
            <a:extLst>
              <a:ext uri="{FF2B5EF4-FFF2-40B4-BE49-F238E27FC236}">
                <a16:creationId xmlns:a16="http://schemas.microsoft.com/office/drawing/2014/main" id="{C2E243B8-0DC0-4180-8FBD-F26E8F3031C8}"/>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Meiryo"/>
                <a:ea typeface="Meiryo"/>
                <a:cs typeface="Meiryo"/>
                <a:sym typeface="Meiryo"/>
              </a:rPr>
              <a:t>プロファイルブック</a:t>
            </a:r>
            <a:endParaRPr sz="1500" b="1" i="0" u="none" strike="noStrike" cap="none" dirty="0">
              <a:solidFill>
                <a:schemeClr val="dk1"/>
              </a:solidFill>
              <a:latin typeface="Arial"/>
              <a:ea typeface="Arial"/>
              <a:cs typeface="Arial"/>
              <a:sym typeface="Arial"/>
            </a:endParaRPr>
          </a:p>
        </p:txBody>
      </p:sp>
      <p:sp>
        <p:nvSpPr>
          <p:cNvPr id="13" name="Google Shape;78;p5">
            <a:extLst>
              <a:ext uri="{FF2B5EF4-FFF2-40B4-BE49-F238E27FC236}">
                <a16:creationId xmlns:a16="http://schemas.microsoft.com/office/drawing/2014/main" id="{BEF5FC53-E4F3-4019-B224-51094590587A}"/>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lvl="0"/>
            <a:r>
              <a:rPr lang="en-US" altLang="ja-JP" sz="1400" b="1" dirty="0">
                <a:latin typeface="Meiryo"/>
                <a:ea typeface="Meiryo"/>
                <a:cs typeface="Meiryo"/>
                <a:sym typeface="Meiryo"/>
              </a:rPr>
              <a:t>3.</a:t>
            </a:r>
            <a:r>
              <a:rPr lang="ja-JP" altLang="en-US" sz="1400" b="1" dirty="0">
                <a:latin typeface="Meiryo"/>
                <a:ea typeface="Meiryo"/>
                <a:cs typeface="Meiryo"/>
                <a:sym typeface="Meiryo"/>
              </a:rPr>
              <a:t> メンバーを絞り込んで見る</a:t>
            </a:r>
          </a:p>
        </p:txBody>
      </p:sp>
      <p:sp>
        <p:nvSpPr>
          <p:cNvPr id="14" name="Google Shape;203;g125f8f40711_0_141">
            <a:extLst>
              <a:ext uri="{FF2B5EF4-FFF2-40B4-BE49-F238E27FC236}">
                <a16:creationId xmlns:a16="http://schemas.microsoft.com/office/drawing/2014/main" id="{DCD20DAC-5409-4D21-893C-CE013B0C646A}"/>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r>
              <a:rPr lang="en-US" altLang="ja-JP" sz="1600" b="1" dirty="0">
                <a:latin typeface="Meiryo"/>
                <a:ea typeface="Meiryo"/>
                <a:cs typeface="Meiryo"/>
                <a:sym typeface="Meiryo"/>
              </a:rPr>
              <a:t>3-1. </a:t>
            </a:r>
            <a:r>
              <a:rPr lang="ja-JP" altLang="en-US" sz="1600" b="1" dirty="0">
                <a:latin typeface="Meiryo"/>
                <a:ea typeface="Meiryo"/>
                <a:cs typeface="Meiryo"/>
                <a:sym typeface="Meiryo"/>
              </a:rPr>
              <a:t>キーワードで絞り込む</a:t>
            </a:r>
          </a:p>
        </p:txBody>
      </p:sp>
      <p:sp>
        <p:nvSpPr>
          <p:cNvPr id="15" name="Google Shape;156;g125f8f40711_0_119">
            <a:extLst>
              <a:ext uri="{FF2B5EF4-FFF2-40B4-BE49-F238E27FC236}">
                <a16:creationId xmlns:a16="http://schemas.microsoft.com/office/drawing/2014/main" id="{5955C4A0-50E4-4552-9575-3CA9F6E6C718}"/>
              </a:ext>
            </a:extLst>
          </p:cNvPr>
          <p:cNvSpPr txBox="1"/>
          <p:nvPr/>
        </p:nvSpPr>
        <p:spPr>
          <a:xfrm>
            <a:off x="745499" y="1205956"/>
            <a:ext cx="5277497" cy="523180"/>
          </a:xfrm>
          <a:prstGeom prst="rect">
            <a:avLst/>
          </a:prstGeom>
          <a:noFill/>
          <a:ln>
            <a:noFill/>
          </a:ln>
        </p:spPr>
        <p:txBody>
          <a:bodyPr spcFirstLastPara="1" wrap="square" lIns="91425" tIns="45700" rIns="91425" bIns="45700" anchor="t" anchorCtr="0">
            <a:spAutoFit/>
          </a:bodyPr>
          <a:lstStyle/>
          <a:p>
            <a:pPr marR="0" lvl="0" algn="l" rtl="0">
              <a:lnSpc>
                <a:spcPct val="100000"/>
              </a:lnSpc>
              <a:spcBef>
                <a:spcPts val="0"/>
              </a:spcBef>
              <a:spcAft>
                <a:spcPts val="0"/>
              </a:spcAft>
              <a:buClr>
                <a:srgbClr val="000000"/>
              </a:buClr>
              <a:buSzPts val="2000"/>
            </a:pPr>
            <a:r>
              <a:rPr lang="ja-JP" altLang="en-US" sz="1400" b="0" i="0" u="none" strike="noStrike" cap="none" dirty="0">
                <a:solidFill>
                  <a:schemeClr val="dk1"/>
                </a:solidFill>
                <a:latin typeface="Meiryo"/>
                <a:ea typeface="Meiryo"/>
                <a:cs typeface="Meiryo"/>
                <a:sym typeface="Meiryo"/>
              </a:rPr>
              <a:t>②　 をクリックすると、絞り込まれたメンバーがメンバー一覧の画面に表示されます。</a:t>
            </a:r>
          </a:p>
        </p:txBody>
      </p:sp>
      <p:sp>
        <p:nvSpPr>
          <p:cNvPr id="16" name="Google Shape;157;g125f8f40711_0_119">
            <a:extLst>
              <a:ext uri="{FF2B5EF4-FFF2-40B4-BE49-F238E27FC236}">
                <a16:creationId xmlns:a16="http://schemas.microsoft.com/office/drawing/2014/main" id="{2584001C-05DD-4CF4-8F2B-A4BCCFDF1EF3}"/>
              </a:ext>
            </a:extLst>
          </p:cNvPr>
          <p:cNvSpPr txBox="1"/>
          <p:nvPr/>
        </p:nvSpPr>
        <p:spPr>
          <a:xfrm>
            <a:off x="6167550" y="1217858"/>
            <a:ext cx="527749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rgbClr val="1D1D1D"/>
                </a:solidFill>
                <a:latin typeface="Meiryo"/>
                <a:ea typeface="Meiryo"/>
                <a:cs typeface="Meiryo"/>
                <a:sym typeface="Meiryo"/>
              </a:rPr>
              <a:t>③絞り込まれているキーワードはメンバー一覧の画面上部に表示されます。</a:t>
            </a:r>
            <a:endParaRPr lang="ja-JP" altLang="en-US" sz="1400" dirty="0"/>
          </a:p>
        </p:txBody>
      </p:sp>
      <p:grpSp>
        <p:nvGrpSpPr>
          <p:cNvPr id="17" name="Google Shape;515;p32">
            <a:extLst>
              <a:ext uri="{FF2B5EF4-FFF2-40B4-BE49-F238E27FC236}">
                <a16:creationId xmlns:a16="http://schemas.microsoft.com/office/drawing/2014/main" id="{5428DE0A-FAAF-423F-ADD7-366BBF80377F}"/>
              </a:ext>
            </a:extLst>
          </p:cNvPr>
          <p:cNvGrpSpPr/>
          <p:nvPr/>
        </p:nvGrpSpPr>
        <p:grpSpPr>
          <a:xfrm>
            <a:off x="6207977" y="1746169"/>
            <a:ext cx="5524964" cy="2449009"/>
            <a:chOff x="1070100" y="8525321"/>
            <a:chExt cx="9371810" cy="4154171"/>
          </a:xfrm>
        </p:grpSpPr>
        <p:pic>
          <p:nvPicPr>
            <p:cNvPr id="18" name="Google Shape;516;p32">
              <a:extLst>
                <a:ext uri="{FF2B5EF4-FFF2-40B4-BE49-F238E27FC236}">
                  <a16:creationId xmlns:a16="http://schemas.microsoft.com/office/drawing/2014/main" id="{831AD269-E039-402D-9F60-C5EE90EC53EE}"/>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70100" y="8525321"/>
              <a:ext cx="9371810" cy="4154171"/>
            </a:xfrm>
            <a:prstGeom prst="rect">
              <a:avLst/>
            </a:prstGeom>
            <a:noFill/>
            <a:ln w="12700" cap="flat" cmpd="sng">
              <a:solidFill>
                <a:srgbClr val="7F7F7F"/>
              </a:solidFill>
              <a:prstDash val="solid"/>
              <a:round/>
              <a:headEnd type="none" w="sm" len="sm"/>
              <a:tailEnd type="none" w="sm" len="sm"/>
            </a:ln>
          </p:spPr>
        </p:pic>
        <p:sp>
          <p:nvSpPr>
            <p:cNvPr id="19" name="Google Shape;517;p32">
              <a:extLst>
                <a:ext uri="{FF2B5EF4-FFF2-40B4-BE49-F238E27FC236}">
                  <a16:creationId xmlns:a16="http://schemas.microsoft.com/office/drawing/2014/main" id="{301DD7FC-74F4-4580-A95F-1C9188C15194}"/>
                </a:ext>
              </a:extLst>
            </p:cNvPr>
            <p:cNvSpPr/>
            <p:nvPr/>
          </p:nvSpPr>
          <p:spPr>
            <a:xfrm>
              <a:off x="1111938" y="8562119"/>
              <a:ext cx="1959968" cy="569928"/>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cxnSp>
          <p:nvCxnSpPr>
            <p:cNvPr id="20" name="Google Shape;518;p32">
              <a:extLst>
                <a:ext uri="{FF2B5EF4-FFF2-40B4-BE49-F238E27FC236}">
                  <a16:creationId xmlns:a16="http://schemas.microsoft.com/office/drawing/2014/main" id="{E943F8B1-154C-4C64-84DD-FA1B09555974}"/>
                </a:ext>
              </a:extLst>
            </p:cNvPr>
            <p:cNvCxnSpPr/>
            <p:nvPr/>
          </p:nvCxnSpPr>
          <p:spPr>
            <a:xfrm>
              <a:off x="3071906" y="9132047"/>
              <a:ext cx="1229365" cy="1344706"/>
            </a:xfrm>
            <a:prstGeom prst="straightConnector1">
              <a:avLst/>
            </a:prstGeom>
            <a:noFill/>
            <a:ln w="38100" cap="flat" cmpd="sng">
              <a:solidFill>
                <a:srgbClr val="FF0000"/>
              </a:solidFill>
              <a:prstDash val="solid"/>
              <a:round/>
              <a:headEnd type="none" w="sm" len="sm"/>
              <a:tailEnd type="triangle" w="med" len="med"/>
            </a:ln>
          </p:spPr>
        </p:cxnSp>
        <p:sp>
          <p:nvSpPr>
            <p:cNvPr id="21" name="Google Shape;519;p32">
              <a:extLst>
                <a:ext uri="{FF2B5EF4-FFF2-40B4-BE49-F238E27FC236}">
                  <a16:creationId xmlns:a16="http://schemas.microsoft.com/office/drawing/2014/main" id="{9508ADE0-A7B3-4427-8651-96F75A9ECCE4}"/>
                </a:ext>
              </a:extLst>
            </p:cNvPr>
            <p:cNvSpPr/>
            <p:nvPr/>
          </p:nvSpPr>
          <p:spPr>
            <a:xfrm>
              <a:off x="4318480" y="8985794"/>
              <a:ext cx="2875049" cy="2907382"/>
            </a:xfrm>
            <a:prstGeom prst="ellipse">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Tree>
    <p:extLst>
      <p:ext uri="{BB962C8B-B14F-4D97-AF65-F5344CB8AC3E}">
        <p14:creationId xmlns:p14="http://schemas.microsoft.com/office/powerpoint/2010/main" val="15882892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oogle Shape;535;p33">
            <a:extLst>
              <a:ext uri="{FF2B5EF4-FFF2-40B4-BE49-F238E27FC236}">
                <a16:creationId xmlns:a16="http://schemas.microsoft.com/office/drawing/2014/main" id="{CCEA83E3-EEFD-2D48-F4BE-62C1E1F4798E}"/>
              </a:ext>
            </a:extLst>
          </p:cNvPr>
          <p:cNvGrpSpPr/>
          <p:nvPr/>
        </p:nvGrpSpPr>
        <p:grpSpPr>
          <a:xfrm>
            <a:off x="1410096" y="1700164"/>
            <a:ext cx="9371807" cy="4154170"/>
            <a:chOff x="1070100" y="3514594"/>
            <a:chExt cx="9371807" cy="4154170"/>
          </a:xfrm>
        </p:grpSpPr>
        <p:pic>
          <p:nvPicPr>
            <p:cNvPr id="7" name="Google Shape;536;p33">
              <a:extLst>
                <a:ext uri="{FF2B5EF4-FFF2-40B4-BE49-F238E27FC236}">
                  <a16:creationId xmlns:a16="http://schemas.microsoft.com/office/drawing/2014/main" id="{7522217F-2587-4A35-CA61-7E5E10B9F693}"/>
                </a:ext>
              </a:extLst>
            </p:cNvPr>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70100" y="3514594"/>
              <a:ext cx="9371807" cy="4154170"/>
            </a:xfrm>
            <a:prstGeom prst="rect">
              <a:avLst/>
            </a:prstGeom>
            <a:noFill/>
            <a:ln w="12700" cap="flat" cmpd="sng">
              <a:solidFill>
                <a:srgbClr val="7F7F7F"/>
              </a:solidFill>
              <a:prstDash val="solid"/>
              <a:round/>
              <a:headEnd type="none" w="sm" len="sm"/>
              <a:tailEnd type="none" w="sm" len="sm"/>
            </a:ln>
          </p:spPr>
        </p:pic>
        <p:sp>
          <p:nvSpPr>
            <p:cNvPr id="8" name="Google Shape;537;p33">
              <a:extLst>
                <a:ext uri="{FF2B5EF4-FFF2-40B4-BE49-F238E27FC236}">
                  <a16:creationId xmlns:a16="http://schemas.microsoft.com/office/drawing/2014/main" id="{08F9F854-6862-8244-F193-FCCCD315283D}"/>
                </a:ext>
              </a:extLst>
            </p:cNvPr>
            <p:cNvSpPr/>
            <p:nvPr/>
          </p:nvSpPr>
          <p:spPr>
            <a:xfrm>
              <a:off x="8269211" y="3794778"/>
              <a:ext cx="516381" cy="452195"/>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cxnSp>
          <p:nvCxnSpPr>
            <p:cNvPr id="9" name="Google Shape;538;p33">
              <a:extLst>
                <a:ext uri="{FF2B5EF4-FFF2-40B4-BE49-F238E27FC236}">
                  <a16:creationId xmlns:a16="http://schemas.microsoft.com/office/drawing/2014/main" id="{0D868F4D-5F7D-A9E0-C4F8-ADA9672D4D50}"/>
                </a:ext>
              </a:extLst>
            </p:cNvPr>
            <p:cNvCxnSpPr/>
            <p:nvPr/>
          </p:nvCxnSpPr>
          <p:spPr>
            <a:xfrm flipH="1">
              <a:off x="7233438" y="4246973"/>
              <a:ext cx="1000457" cy="1064818"/>
            </a:xfrm>
            <a:prstGeom prst="straightConnector1">
              <a:avLst/>
            </a:prstGeom>
            <a:noFill/>
            <a:ln w="38100" cap="flat" cmpd="sng">
              <a:solidFill>
                <a:srgbClr val="FF0000"/>
              </a:solidFill>
              <a:prstDash val="solid"/>
              <a:round/>
              <a:headEnd type="none" w="sm" len="sm"/>
              <a:tailEnd type="triangle" w="med" len="med"/>
            </a:ln>
          </p:spPr>
        </p:cxnSp>
        <p:sp>
          <p:nvSpPr>
            <p:cNvPr id="10" name="Google Shape;539;p33">
              <a:extLst>
                <a:ext uri="{FF2B5EF4-FFF2-40B4-BE49-F238E27FC236}">
                  <a16:creationId xmlns:a16="http://schemas.microsoft.com/office/drawing/2014/main" id="{A1DAA642-4AAC-5629-ED60-A1D964F05667}"/>
                </a:ext>
              </a:extLst>
            </p:cNvPr>
            <p:cNvSpPr/>
            <p:nvPr/>
          </p:nvSpPr>
          <p:spPr>
            <a:xfrm>
              <a:off x="4318478" y="3979093"/>
              <a:ext cx="2875049" cy="2905801"/>
            </a:xfrm>
            <a:prstGeom prst="ellipse">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11" name="Google Shape;76;p5">
            <a:extLst>
              <a:ext uri="{FF2B5EF4-FFF2-40B4-BE49-F238E27FC236}">
                <a16:creationId xmlns:a16="http://schemas.microsoft.com/office/drawing/2014/main" id="{8883C396-4E74-40BB-9E83-B44AC8F43943}"/>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Meiryo"/>
                <a:ea typeface="Meiryo"/>
                <a:cs typeface="Meiryo"/>
                <a:sym typeface="Meiryo"/>
              </a:rPr>
              <a:t>プロファイルブック</a:t>
            </a:r>
            <a:endParaRPr sz="1500" b="1" i="0" u="none" strike="noStrike" cap="none" dirty="0">
              <a:solidFill>
                <a:schemeClr val="dk1"/>
              </a:solidFill>
              <a:latin typeface="Arial"/>
              <a:ea typeface="Arial"/>
              <a:cs typeface="Arial"/>
              <a:sym typeface="Arial"/>
            </a:endParaRPr>
          </a:p>
        </p:txBody>
      </p:sp>
      <p:sp>
        <p:nvSpPr>
          <p:cNvPr id="12" name="Google Shape;78;p5">
            <a:extLst>
              <a:ext uri="{FF2B5EF4-FFF2-40B4-BE49-F238E27FC236}">
                <a16:creationId xmlns:a16="http://schemas.microsoft.com/office/drawing/2014/main" id="{467C8016-86CC-43EB-B993-E505DC253AEC}"/>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lvl="0"/>
            <a:r>
              <a:rPr lang="en-US" altLang="ja-JP" sz="1400" b="1" dirty="0">
                <a:latin typeface="Meiryo"/>
                <a:ea typeface="Meiryo"/>
                <a:cs typeface="Meiryo"/>
                <a:sym typeface="Meiryo"/>
              </a:rPr>
              <a:t>3.</a:t>
            </a:r>
            <a:r>
              <a:rPr lang="ja-JP" altLang="en-US" sz="1400" b="1" dirty="0">
                <a:latin typeface="Meiryo"/>
                <a:ea typeface="Meiryo"/>
                <a:cs typeface="Meiryo"/>
                <a:sym typeface="Meiryo"/>
              </a:rPr>
              <a:t> メンバーを絞り込んで見る</a:t>
            </a:r>
          </a:p>
        </p:txBody>
      </p:sp>
      <p:sp>
        <p:nvSpPr>
          <p:cNvPr id="13" name="Google Shape;203;g125f8f40711_0_141">
            <a:extLst>
              <a:ext uri="{FF2B5EF4-FFF2-40B4-BE49-F238E27FC236}">
                <a16:creationId xmlns:a16="http://schemas.microsoft.com/office/drawing/2014/main" id="{E58E3C3C-963A-4F89-B8CC-EF132C0FEE96}"/>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altLang="ja-JP" sz="1600" b="1" i="0" u="none" strike="noStrike" cap="none" dirty="0">
                <a:solidFill>
                  <a:srgbClr val="000000"/>
                </a:solidFill>
                <a:latin typeface="Meiryo"/>
                <a:ea typeface="Meiryo"/>
                <a:cs typeface="Meiryo"/>
                <a:sym typeface="Meiryo"/>
              </a:rPr>
              <a:t>3-2</a:t>
            </a:r>
            <a:r>
              <a:rPr lang="en-US" altLang="ja-JP" sz="1600" b="1" dirty="0">
                <a:latin typeface="Meiryo"/>
                <a:ea typeface="Meiryo"/>
                <a:cs typeface="Meiryo"/>
                <a:sym typeface="Meiryo"/>
              </a:rPr>
              <a:t>.</a:t>
            </a:r>
            <a:r>
              <a:rPr lang="ja-JP" altLang="en-US" sz="1600" b="1" i="0" u="none" strike="noStrike" cap="none" dirty="0">
                <a:solidFill>
                  <a:srgbClr val="000000"/>
                </a:solidFill>
                <a:latin typeface="Meiryo"/>
                <a:ea typeface="Meiryo"/>
                <a:cs typeface="Meiryo"/>
                <a:sym typeface="Meiryo"/>
              </a:rPr>
              <a:t> 絞り込みを解除する</a:t>
            </a:r>
          </a:p>
        </p:txBody>
      </p:sp>
      <p:sp>
        <p:nvSpPr>
          <p:cNvPr id="14" name="Google Shape;156;g125f8f40711_0_119">
            <a:extLst>
              <a:ext uri="{FF2B5EF4-FFF2-40B4-BE49-F238E27FC236}">
                <a16:creationId xmlns:a16="http://schemas.microsoft.com/office/drawing/2014/main" id="{8DE12B1B-A59B-44A7-A45C-F8FA396485A6}"/>
              </a:ext>
            </a:extLst>
          </p:cNvPr>
          <p:cNvSpPr txBox="1"/>
          <p:nvPr/>
        </p:nvSpPr>
        <p:spPr>
          <a:xfrm>
            <a:off x="745499" y="1205956"/>
            <a:ext cx="527749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rgbClr val="1D1D1D"/>
                </a:solidFill>
                <a:latin typeface="Meiryo"/>
                <a:ea typeface="Meiryo"/>
                <a:cs typeface="Meiryo"/>
                <a:sym typeface="Meiryo"/>
              </a:rPr>
              <a:t>「リセット」をクリックすると、絞り込みは解除されます</a:t>
            </a:r>
            <a:endParaRPr lang="ja-JP" altLang="en-US" sz="1400" dirty="0"/>
          </a:p>
        </p:txBody>
      </p:sp>
    </p:spTree>
    <p:extLst>
      <p:ext uri="{BB962C8B-B14F-4D97-AF65-F5344CB8AC3E}">
        <p14:creationId xmlns:p14="http://schemas.microsoft.com/office/powerpoint/2010/main" val="36683556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3"/>
          <p:cNvSpPr txBox="1"/>
          <p:nvPr/>
        </p:nvSpPr>
        <p:spPr>
          <a:xfrm>
            <a:off x="734728" y="1889289"/>
            <a:ext cx="4167000" cy="931200"/>
          </a:xfrm>
          <a:prstGeom prst="rect">
            <a:avLst/>
          </a:prstGeom>
          <a:noFill/>
          <a:ln>
            <a:noFill/>
          </a:ln>
        </p:spPr>
        <p:txBody>
          <a:bodyPr spcFirstLastPara="1" wrap="square" lIns="91425" tIns="45700" rIns="91425" bIns="45700" anchor="ctr" anchorCtr="0">
            <a:noAutofit/>
          </a:bodyPr>
          <a:lstStyle/>
          <a:p>
            <a:pPr marL="0" marR="0" lvl="0" indent="0" algn="l" rtl="0">
              <a:lnSpc>
                <a:spcPct val="47058"/>
              </a:lnSpc>
              <a:spcBef>
                <a:spcPts val="0"/>
              </a:spcBef>
              <a:spcAft>
                <a:spcPts val="0"/>
              </a:spcAft>
              <a:buClr>
                <a:schemeClr val="accent1"/>
              </a:buClr>
              <a:buSzPts val="5100"/>
              <a:buFont typeface="Arial"/>
              <a:buNone/>
            </a:pPr>
            <a:r>
              <a:rPr lang="en-US" sz="5100" b="1" i="0" u="none" strike="noStrike" cap="none">
                <a:solidFill>
                  <a:srgbClr val="447FE0"/>
                </a:solidFill>
                <a:latin typeface="Arial"/>
                <a:ea typeface="Arial"/>
                <a:cs typeface="Arial"/>
                <a:sym typeface="Arial"/>
              </a:rPr>
              <a:t>INDEX</a:t>
            </a:r>
            <a:endParaRPr sz="5100" b="1" i="0" u="none" strike="noStrike" cap="none">
              <a:solidFill>
                <a:srgbClr val="447FE0"/>
              </a:solidFill>
              <a:latin typeface="Arial"/>
              <a:ea typeface="Arial"/>
              <a:cs typeface="Arial"/>
              <a:sym typeface="Arial"/>
            </a:endParaRPr>
          </a:p>
        </p:txBody>
      </p:sp>
      <p:sp>
        <p:nvSpPr>
          <p:cNvPr id="70" name="Google Shape;70;p3"/>
          <p:cNvSpPr txBox="1"/>
          <p:nvPr/>
        </p:nvSpPr>
        <p:spPr>
          <a:xfrm>
            <a:off x="734725" y="2608199"/>
            <a:ext cx="5961043" cy="646277"/>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CE8D3E"/>
              </a:buClr>
              <a:buSzPts val="3400"/>
              <a:buFont typeface="Meiryo"/>
              <a:buNone/>
            </a:pPr>
            <a:r>
              <a:rPr lang="ja-JP" altLang="en-US" sz="2800" b="1" dirty="0">
                <a:solidFill>
                  <a:schemeClr val="dk1"/>
                </a:solidFill>
                <a:latin typeface="Meiryo"/>
                <a:ea typeface="Meiryo"/>
                <a:cs typeface="Meiryo"/>
                <a:sym typeface="Meiryo"/>
              </a:rPr>
              <a:t>プロファイルブック</a:t>
            </a:r>
            <a:endParaRPr lang="en-US" sz="1500" b="0" i="0" u="sng" strike="noStrike" cap="none" dirty="0">
              <a:solidFill>
                <a:srgbClr val="000000"/>
              </a:solidFill>
              <a:latin typeface="Meiryo"/>
              <a:ea typeface="Meiryo"/>
              <a:cs typeface="Meiryo"/>
              <a:sym typeface="Meiryo"/>
            </a:endParaRPr>
          </a:p>
        </p:txBody>
      </p:sp>
      <p:sp>
        <p:nvSpPr>
          <p:cNvPr id="71" name="Google Shape;71;p3"/>
          <p:cNvSpPr txBox="1"/>
          <p:nvPr/>
        </p:nvSpPr>
        <p:spPr>
          <a:xfrm>
            <a:off x="138956" y="6462318"/>
            <a:ext cx="27432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accent4"/>
                </a:solidFill>
                <a:latin typeface="Arial"/>
                <a:ea typeface="Arial"/>
                <a:cs typeface="Arial"/>
                <a:sym typeface="Arial"/>
              </a:rPr>
              <a:t>© kaonavi, inc.</a:t>
            </a:r>
            <a:endParaRPr sz="900" b="0" i="0" u="none" strike="noStrike" cap="none">
              <a:solidFill>
                <a:schemeClr val="accent4"/>
              </a:solidFill>
              <a:latin typeface="Arial"/>
              <a:ea typeface="Arial"/>
              <a:cs typeface="Arial"/>
              <a:sym typeface="Arial"/>
            </a:endParaRPr>
          </a:p>
        </p:txBody>
      </p:sp>
      <p:sp>
        <p:nvSpPr>
          <p:cNvPr id="3" name="テキスト ボックス 2">
            <a:extLst>
              <a:ext uri="{FF2B5EF4-FFF2-40B4-BE49-F238E27FC236}">
                <a16:creationId xmlns:a16="http://schemas.microsoft.com/office/drawing/2014/main" id="{BBF18A11-E8C5-4740-A1F9-61281D316434}"/>
              </a:ext>
            </a:extLst>
          </p:cNvPr>
          <p:cNvSpPr txBox="1"/>
          <p:nvPr/>
        </p:nvSpPr>
        <p:spPr>
          <a:xfrm>
            <a:off x="1078854" y="3254476"/>
            <a:ext cx="3762568" cy="1754326"/>
          </a:xfrm>
          <a:prstGeom prst="rect">
            <a:avLst/>
          </a:prstGeom>
          <a:noFill/>
        </p:spPr>
        <p:txBody>
          <a:bodyPr wrap="none" rtlCol="0">
            <a:spAutoFit/>
          </a:bodyPr>
          <a:lstStyle/>
          <a:p>
            <a:pPr marL="342900" indent="-342900">
              <a:buFont typeface="+mj-lt"/>
              <a:buAutoNum type="arabicPeriod"/>
            </a:pPr>
            <a:r>
              <a:rPr lang="ja-JP" altLang="en-US" sz="1800" b="0" u="sng" dirty="0">
                <a:latin typeface="Meiryo"/>
                <a:ea typeface="Meiryo"/>
                <a:cs typeface="Meiryo"/>
                <a:sym typeface="Meiryo"/>
                <a:hlinkClick r:id="rId3" action="ppaction://hlinksldjump">
                  <a:extLst>
                    <a:ext uri="{A12FA001-AC4F-418D-AE19-62706E023703}">
                      <ahyp:hlinkClr xmlns:ahyp="http://schemas.microsoft.com/office/drawing/2018/hyperlinkcolor" val="tx"/>
                    </a:ext>
                  </a:extLst>
                </a:hlinkClick>
              </a:rPr>
              <a:t>プロファイルブック</a:t>
            </a:r>
            <a:r>
              <a:rPr kumimoji="1" lang="ja-JP" altLang="en-US" sz="1800" u="sng" dirty="0">
                <a:latin typeface="メイリオ" panose="020B0604030504040204" pitchFamily="50" charset="-128"/>
                <a:ea typeface="メイリオ" panose="020B0604030504040204" pitchFamily="50" charset="-128"/>
              </a:rPr>
              <a:t>とは</a:t>
            </a:r>
            <a:endParaRPr kumimoji="1" lang="en-US" altLang="ja-JP" sz="1800" u="sng" dirty="0">
              <a:latin typeface="メイリオ" panose="020B0604030504040204" pitchFamily="50" charset="-128"/>
              <a:ea typeface="メイリオ" panose="020B0604030504040204" pitchFamily="50" charset="-128"/>
            </a:endParaRPr>
          </a:p>
          <a:p>
            <a:pPr marL="342900" indent="-342900">
              <a:buFont typeface="+mj-lt"/>
              <a:buAutoNum type="arabicPeriod"/>
            </a:pPr>
            <a:r>
              <a:rPr lang="ja-JP" altLang="en-US" sz="1800" b="0" u="sng" dirty="0">
                <a:latin typeface="Meiryo"/>
                <a:ea typeface="Meiryo"/>
                <a:cs typeface="Meiryo"/>
                <a:sym typeface="Meiryo"/>
                <a:hlinkClick r:id="" action="ppaction://noaction">
                  <a:extLst>
                    <a:ext uri="{A12FA001-AC4F-418D-AE19-62706E023703}">
                      <ahyp:hlinkClr xmlns:ahyp="http://schemas.microsoft.com/office/drawing/2018/hyperlinkcolor" val="tx"/>
                    </a:ext>
                  </a:extLst>
                </a:hlinkClick>
              </a:rPr>
              <a:t>プロファイルブック</a:t>
            </a:r>
            <a:r>
              <a:rPr lang="ja-JP" altLang="ja-JP" sz="1800" b="0" u="sng" dirty="0">
                <a:latin typeface="Meiryo"/>
                <a:ea typeface="Meiryo"/>
                <a:cs typeface="Meiryo"/>
                <a:sym typeface="Meiryo"/>
                <a:hlinkClick r:id="" action="ppaction://noaction">
                  <a:extLst>
                    <a:ext uri="{A12FA001-AC4F-418D-AE19-62706E023703}">
                      <ahyp:hlinkClr xmlns:ahyp="http://schemas.microsoft.com/office/drawing/2018/hyperlinkcolor" val="tx"/>
                    </a:ext>
                  </a:extLst>
                </a:hlinkClick>
              </a:rPr>
              <a:t>の主な画面</a:t>
            </a:r>
            <a:endParaRPr lang="en-US" altLang="ja-JP" sz="1800" b="0" u="sng" dirty="0">
              <a:latin typeface="Meiryo"/>
              <a:ea typeface="Meiryo"/>
              <a:cs typeface="Meiryo"/>
              <a:sym typeface="Meiryo"/>
            </a:endParaRPr>
          </a:p>
          <a:p>
            <a:pPr marL="342900" indent="-342900">
              <a:buFont typeface="+mj-lt"/>
              <a:buAutoNum type="arabicPeriod"/>
            </a:pPr>
            <a:r>
              <a:rPr lang="ja-JP" altLang="ja-JP" u="sng" dirty="0">
                <a:latin typeface="Meiryo"/>
                <a:ea typeface="Meiryo"/>
                <a:cs typeface="Meiryo"/>
                <a:sym typeface="Meiryo"/>
              </a:rPr>
              <a:t>メンバーを絞り込んで見る</a:t>
            </a:r>
            <a:endParaRPr lang="en-US" altLang="ja-JP" u="sng" dirty="0">
              <a:latin typeface="Meiryo"/>
              <a:ea typeface="Meiryo"/>
              <a:cs typeface="Meiryo"/>
              <a:sym typeface="Meiryo"/>
            </a:endParaRPr>
          </a:p>
          <a:p>
            <a:pPr marL="342900" indent="-342900">
              <a:buFont typeface="+mj-lt"/>
              <a:buAutoNum type="arabicPeriod"/>
            </a:pPr>
            <a:r>
              <a:rPr lang="ja-JP" altLang="ja-JP" sz="1800" b="0" u="sng" dirty="0">
                <a:latin typeface="Meiryo"/>
                <a:ea typeface="Meiryo"/>
                <a:cs typeface="Meiryo"/>
                <a:sym typeface="Meiryo"/>
                <a:hlinkClick r:id="" action="ppaction://noaction">
                  <a:extLst>
                    <a:ext uri="{A12FA001-AC4F-418D-AE19-62706E023703}">
                      <ahyp:hlinkClr xmlns:ahyp="http://schemas.microsoft.com/office/drawing/2018/hyperlinkcolor" val="tx"/>
                    </a:ext>
                  </a:extLst>
                </a:hlinkClick>
              </a:rPr>
              <a:t>基本情報の閲覧</a:t>
            </a:r>
            <a:r>
              <a:rPr lang="ja-JP" altLang="en-US" sz="1800" b="0" u="sng" dirty="0">
                <a:latin typeface="Meiryo"/>
                <a:ea typeface="Meiryo"/>
                <a:cs typeface="Meiryo"/>
                <a:sym typeface="Meiryo"/>
                <a:hlinkClick r:id="" action="ppaction://noaction">
                  <a:extLst>
                    <a:ext uri="{A12FA001-AC4F-418D-AE19-62706E023703}">
                      <ahyp:hlinkClr xmlns:ahyp="http://schemas.microsoft.com/office/drawing/2018/hyperlinkcolor" val="tx"/>
                    </a:ext>
                  </a:extLst>
                </a:hlinkClick>
              </a:rPr>
              <a:t>／</a:t>
            </a:r>
            <a:r>
              <a:rPr lang="ja-JP" altLang="ja-JP" sz="1800" b="0" u="sng" dirty="0">
                <a:latin typeface="Meiryo"/>
                <a:ea typeface="Meiryo"/>
                <a:cs typeface="Meiryo"/>
                <a:sym typeface="Meiryo"/>
                <a:hlinkClick r:id="" action="ppaction://noaction">
                  <a:extLst>
                    <a:ext uri="{A12FA001-AC4F-418D-AE19-62706E023703}">
                      <ahyp:hlinkClr xmlns:ahyp="http://schemas.microsoft.com/office/drawing/2018/hyperlinkcolor" val="tx"/>
                    </a:ext>
                  </a:extLst>
                </a:hlinkClick>
              </a:rPr>
              <a:t>編集方法</a:t>
            </a:r>
            <a:endParaRPr lang="en-US" altLang="ja-JP" sz="1800" b="0" u="sng" dirty="0">
              <a:latin typeface="Meiryo"/>
              <a:ea typeface="Meiryo"/>
              <a:cs typeface="Meiryo"/>
              <a:sym typeface="Meiryo"/>
            </a:endParaRPr>
          </a:p>
          <a:p>
            <a:pPr marL="342900" indent="-342900">
              <a:buFont typeface="+mj-lt"/>
              <a:buAutoNum type="arabicPeriod"/>
            </a:pPr>
            <a:r>
              <a:rPr lang="ja-JP" altLang="ja-JP" sz="1800" b="0" u="sng" dirty="0">
                <a:latin typeface="Meiryo"/>
                <a:ea typeface="Meiryo"/>
                <a:cs typeface="Meiryo"/>
                <a:sym typeface="Meiryo"/>
                <a:hlinkClick r:id="" action="ppaction://noaction">
                  <a:extLst>
                    <a:ext uri="{A12FA001-AC4F-418D-AE19-62706E023703}">
                      <ahyp:hlinkClr xmlns:ahyp="http://schemas.microsoft.com/office/drawing/2018/hyperlinkcolor" val="tx"/>
                    </a:ext>
                  </a:extLst>
                </a:hlinkClick>
              </a:rPr>
              <a:t>シート情報の閲覧／編集方法</a:t>
            </a:r>
            <a:endParaRPr lang="en-US" altLang="ja-JP" sz="1800" b="0" u="sng" dirty="0">
              <a:latin typeface="Meiryo"/>
              <a:ea typeface="Meiryo"/>
              <a:cs typeface="Meiryo"/>
              <a:sym typeface="Meiryo"/>
            </a:endParaRPr>
          </a:p>
          <a:p>
            <a:pPr marL="342900" indent="-342900">
              <a:buFont typeface="+mj-lt"/>
              <a:buAutoNum type="arabicPeriod"/>
            </a:pPr>
            <a:r>
              <a:rPr lang="ja-JP" altLang="en-US" sz="1800" b="0" u="sng" dirty="0">
                <a:latin typeface="Meiryo"/>
                <a:ea typeface="Meiryo"/>
                <a:cs typeface="Meiryo"/>
                <a:sym typeface="Meiryo"/>
                <a:hlinkClick r:id="" action="ppaction://noaction">
                  <a:extLst>
                    <a:ext uri="{A12FA001-AC4F-418D-AE19-62706E023703}">
                      <ahyp:hlinkClr xmlns:ahyp="http://schemas.microsoft.com/office/drawing/2018/hyperlinkcolor" val="tx"/>
                    </a:ext>
                  </a:extLst>
                </a:hlinkClick>
              </a:rPr>
              <a:t>その他の便利な機能</a:t>
            </a:r>
            <a:endParaRPr kumimoji="1" lang="ja-JP" altLang="en-US" sz="1800" u="sng" dirty="0">
              <a:latin typeface="メイリオ" panose="020B0604030504040204" pitchFamily="50" charset="-128"/>
              <a:ea typeface="メイリオ" panose="020B0604030504040204" pitchFamily="50" charset="-128"/>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oogle Shape;555;p34">
            <a:extLst>
              <a:ext uri="{FF2B5EF4-FFF2-40B4-BE49-F238E27FC236}">
                <a16:creationId xmlns:a16="http://schemas.microsoft.com/office/drawing/2014/main" id="{FDD9E0AB-3433-72E8-1594-117D7D8DA512}"/>
              </a:ext>
            </a:extLst>
          </p:cNvPr>
          <p:cNvGrpSpPr/>
          <p:nvPr/>
        </p:nvGrpSpPr>
        <p:grpSpPr>
          <a:xfrm>
            <a:off x="612969" y="2636615"/>
            <a:ext cx="5548897" cy="2545169"/>
            <a:chOff x="1070100" y="3596816"/>
            <a:chExt cx="9371804" cy="4154168"/>
          </a:xfrm>
        </p:grpSpPr>
        <p:pic>
          <p:nvPicPr>
            <p:cNvPr id="7" name="Google Shape;556;p34">
              <a:extLst>
                <a:ext uri="{FF2B5EF4-FFF2-40B4-BE49-F238E27FC236}">
                  <a16:creationId xmlns:a16="http://schemas.microsoft.com/office/drawing/2014/main" id="{F51B069A-0B16-6ADC-4177-34E605AA2682}"/>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070100" y="3596816"/>
              <a:ext cx="9371804" cy="4154168"/>
            </a:xfrm>
            <a:prstGeom prst="rect">
              <a:avLst/>
            </a:prstGeom>
            <a:noFill/>
            <a:ln w="12700" cap="flat" cmpd="sng">
              <a:solidFill>
                <a:srgbClr val="7F7F7F"/>
              </a:solidFill>
              <a:prstDash val="solid"/>
              <a:round/>
              <a:headEnd type="none" w="sm" len="sm"/>
              <a:tailEnd type="none" w="sm" len="sm"/>
            </a:ln>
          </p:spPr>
        </p:pic>
        <p:sp>
          <p:nvSpPr>
            <p:cNvPr id="8" name="Google Shape;557;p34">
              <a:extLst>
                <a:ext uri="{FF2B5EF4-FFF2-40B4-BE49-F238E27FC236}">
                  <a16:creationId xmlns:a16="http://schemas.microsoft.com/office/drawing/2014/main" id="{4A9B3629-401C-4CE9-E58B-B35F4B961AEF}"/>
                </a:ext>
              </a:extLst>
            </p:cNvPr>
            <p:cNvSpPr/>
            <p:nvPr/>
          </p:nvSpPr>
          <p:spPr>
            <a:xfrm>
              <a:off x="8837172" y="4041592"/>
              <a:ext cx="1250859" cy="697594"/>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cxnSp>
          <p:nvCxnSpPr>
            <p:cNvPr id="9" name="Google Shape;558;p34">
              <a:extLst>
                <a:ext uri="{FF2B5EF4-FFF2-40B4-BE49-F238E27FC236}">
                  <a16:creationId xmlns:a16="http://schemas.microsoft.com/office/drawing/2014/main" id="{07220694-A099-FAF1-E593-55FD3B855D59}"/>
                </a:ext>
              </a:extLst>
            </p:cNvPr>
            <p:cNvCxnSpPr/>
            <p:nvPr/>
          </p:nvCxnSpPr>
          <p:spPr>
            <a:xfrm flipH="1">
              <a:off x="7193527" y="4739186"/>
              <a:ext cx="1643645" cy="802466"/>
            </a:xfrm>
            <a:prstGeom prst="straightConnector1">
              <a:avLst/>
            </a:prstGeom>
            <a:noFill/>
            <a:ln w="38100" cap="flat" cmpd="sng">
              <a:solidFill>
                <a:srgbClr val="FF0000"/>
              </a:solidFill>
              <a:prstDash val="solid"/>
              <a:round/>
              <a:headEnd type="none" w="sm" len="sm"/>
              <a:tailEnd type="triangle" w="med" len="med"/>
            </a:ln>
          </p:spPr>
        </p:cxnSp>
        <p:sp>
          <p:nvSpPr>
            <p:cNvPr id="10" name="Google Shape;559;p34">
              <a:extLst>
                <a:ext uri="{FF2B5EF4-FFF2-40B4-BE49-F238E27FC236}">
                  <a16:creationId xmlns:a16="http://schemas.microsoft.com/office/drawing/2014/main" id="{F070B222-04DA-1745-CC84-ADBC87E10A96}"/>
                </a:ext>
              </a:extLst>
            </p:cNvPr>
            <p:cNvSpPr/>
            <p:nvPr/>
          </p:nvSpPr>
          <p:spPr>
            <a:xfrm>
              <a:off x="4318477" y="4079387"/>
              <a:ext cx="2875049" cy="2885618"/>
            </a:xfrm>
            <a:prstGeom prst="ellipse">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13" name="Google Shape;76;p5">
            <a:extLst>
              <a:ext uri="{FF2B5EF4-FFF2-40B4-BE49-F238E27FC236}">
                <a16:creationId xmlns:a16="http://schemas.microsoft.com/office/drawing/2014/main" id="{21A6F0AC-4D58-49F8-BBCC-7EDE6510491C}"/>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Meiryo"/>
                <a:ea typeface="Meiryo"/>
                <a:cs typeface="Meiryo"/>
                <a:sym typeface="Meiryo"/>
              </a:rPr>
              <a:t>プロファイルブック</a:t>
            </a:r>
            <a:endParaRPr sz="1500" b="1" i="0" u="none" strike="noStrike" cap="none" dirty="0">
              <a:solidFill>
                <a:schemeClr val="dk1"/>
              </a:solidFill>
              <a:latin typeface="Arial"/>
              <a:ea typeface="Arial"/>
              <a:cs typeface="Arial"/>
              <a:sym typeface="Arial"/>
            </a:endParaRPr>
          </a:p>
        </p:txBody>
      </p:sp>
      <p:sp>
        <p:nvSpPr>
          <p:cNvPr id="14" name="Google Shape;78;p5">
            <a:extLst>
              <a:ext uri="{FF2B5EF4-FFF2-40B4-BE49-F238E27FC236}">
                <a16:creationId xmlns:a16="http://schemas.microsoft.com/office/drawing/2014/main" id="{8D7CCFA1-CBBB-451C-8352-88AE253C5342}"/>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lvl="0"/>
            <a:r>
              <a:rPr lang="en-US" altLang="ja-JP" sz="1400" b="1" dirty="0">
                <a:latin typeface="Meiryo"/>
                <a:ea typeface="Meiryo"/>
                <a:cs typeface="Meiryo"/>
                <a:sym typeface="Meiryo"/>
              </a:rPr>
              <a:t>3.</a:t>
            </a:r>
            <a:r>
              <a:rPr lang="ja-JP" altLang="en-US" sz="1400" b="1" dirty="0">
                <a:latin typeface="Meiryo"/>
                <a:ea typeface="Meiryo"/>
                <a:cs typeface="Meiryo"/>
                <a:sym typeface="Meiryo"/>
              </a:rPr>
              <a:t> メンバーを絞り込んで見る</a:t>
            </a:r>
          </a:p>
        </p:txBody>
      </p:sp>
      <p:sp>
        <p:nvSpPr>
          <p:cNvPr id="15" name="Google Shape;203;g125f8f40711_0_141">
            <a:extLst>
              <a:ext uri="{FF2B5EF4-FFF2-40B4-BE49-F238E27FC236}">
                <a16:creationId xmlns:a16="http://schemas.microsoft.com/office/drawing/2014/main" id="{6011C358-DCD7-49DA-BE17-603CDF50061B}"/>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altLang="ja-JP" sz="1600" b="1" i="0" u="none" strike="noStrike" cap="none" dirty="0">
                <a:solidFill>
                  <a:srgbClr val="000000"/>
                </a:solidFill>
                <a:latin typeface="Meiryo"/>
                <a:ea typeface="Meiryo"/>
                <a:cs typeface="Meiryo"/>
                <a:sym typeface="Meiryo"/>
              </a:rPr>
              <a:t>3-3. </a:t>
            </a:r>
            <a:r>
              <a:rPr lang="ja-JP" altLang="en-US" sz="1600" b="1" i="0" u="none" strike="noStrike" cap="none" dirty="0">
                <a:solidFill>
                  <a:srgbClr val="000000"/>
                </a:solidFill>
                <a:latin typeface="Meiryo"/>
                <a:ea typeface="Meiryo"/>
                <a:cs typeface="Meiryo"/>
                <a:sym typeface="Meiryo"/>
              </a:rPr>
              <a:t>条件で絞り込む</a:t>
            </a:r>
          </a:p>
        </p:txBody>
      </p:sp>
      <p:sp>
        <p:nvSpPr>
          <p:cNvPr id="16" name="Google Shape;156;g125f8f40711_0_119">
            <a:extLst>
              <a:ext uri="{FF2B5EF4-FFF2-40B4-BE49-F238E27FC236}">
                <a16:creationId xmlns:a16="http://schemas.microsoft.com/office/drawing/2014/main" id="{46F4A47F-23DE-4E35-89FC-C1C703AB3B77}"/>
              </a:ext>
            </a:extLst>
          </p:cNvPr>
          <p:cNvSpPr txBox="1"/>
          <p:nvPr/>
        </p:nvSpPr>
        <p:spPr>
          <a:xfrm>
            <a:off x="745499" y="1205956"/>
            <a:ext cx="10455901"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rgbClr val="1D1D1D"/>
                </a:solidFill>
                <a:latin typeface="Meiryo"/>
                <a:ea typeface="Meiryo"/>
                <a:cs typeface="Meiryo"/>
                <a:sym typeface="Meiryo"/>
              </a:rPr>
              <a:t>資格やスキル、評価ランクなど基本情報やシート情報の項目に登録されている</a:t>
            </a:r>
          </a:p>
          <a:p>
            <a:pPr marL="0" marR="0" lvl="0" indent="0" algn="l" rtl="0">
              <a:lnSpc>
                <a:spcPct val="100000"/>
              </a:lnSpc>
              <a:spcBef>
                <a:spcPts val="0"/>
              </a:spcBef>
              <a:spcAft>
                <a:spcPts val="0"/>
              </a:spcAft>
              <a:buNone/>
            </a:pPr>
            <a:r>
              <a:rPr lang="ja-JP" altLang="en-US" sz="1400" b="0" i="0" u="none" strike="noStrike" cap="none" dirty="0">
                <a:solidFill>
                  <a:srgbClr val="1D1D1D"/>
                </a:solidFill>
                <a:latin typeface="Meiryo"/>
                <a:ea typeface="Meiryo"/>
                <a:cs typeface="Meiryo"/>
                <a:sym typeface="Meiryo"/>
              </a:rPr>
              <a:t>特定の条件で、メンバーを絞り込むことができます。</a:t>
            </a:r>
            <a:endParaRPr lang="ja-JP" altLang="en-US" sz="1400" b="0" i="0" u="none" strike="noStrike" cap="none" dirty="0">
              <a:solidFill>
                <a:srgbClr val="000000"/>
              </a:solidFill>
              <a:latin typeface="Meiryo"/>
              <a:ea typeface="Meiryo"/>
              <a:cs typeface="Meiryo"/>
              <a:sym typeface="Meiryo"/>
            </a:endParaRPr>
          </a:p>
        </p:txBody>
      </p:sp>
      <p:sp>
        <p:nvSpPr>
          <p:cNvPr id="17" name="Google Shape;618;g126584d4e9d_0_223">
            <a:extLst>
              <a:ext uri="{FF2B5EF4-FFF2-40B4-BE49-F238E27FC236}">
                <a16:creationId xmlns:a16="http://schemas.microsoft.com/office/drawing/2014/main" id="{F6A89651-6796-42DC-A7CA-DDF6910CAC0A}"/>
              </a:ext>
            </a:extLst>
          </p:cNvPr>
          <p:cNvSpPr txBox="1"/>
          <p:nvPr/>
        </p:nvSpPr>
        <p:spPr>
          <a:xfrm>
            <a:off x="292317" y="1676216"/>
            <a:ext cx="10039800"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600" b="1" dirty="0">
                <a:latin typeface="Meiryo"/>
                <a:ea typeface="Meiryo"/>
                <a:cs typeface="Meiryo"/>
                <a:sym typeface="Meiryo"/>
              </a:rPr>
              <a:t>●</a:t>
            </a:r>
            <a:r>
              <a:rPr lang="ja-JP" altLang="en-US" sz="1600" b="1" i="0" u="none" strike="noStrike" cap="none" dirty="0">
                <a:solidFill>
                  <a:srgbClr val="000000"/>
                </a:solidFill>
                <a:latin typeface="Meiryo"/>
                <a:ea typeface="Meiryo"/>
                <a:cs typeface="Meiryo"/>
                <a:sym typeface="Meiryo"/>
              </a:rPr>
              <a:t>条件設定のポップアップを開く</a:t>
            </a:r>
          </a:p>
        </p:txBody>
      </p:sp>
      <p:sp>
        <p:nvSpPr>
          <p:cNvPr id="18" name="Google Shape;156;g125f8f40711_0_119">
            <a:extLst>
              <a:ext uri="{FF2B5EF4-FFF2-40B4-BE49-F238E27FC236}">
                <a16:creationId xmlns:a16="http://schemas.microsoft.com/office/drawing/2014/main" id="{652461B0-06B3-4FEF-BB4A-22456C093BAA}"/>
              </a:ext>
            </a:extLst>
          </p:cNvPr>
          <p:cNvSpPr txBox="1"/>
          <p:nvPr/>
        </p:nvSpPr>
        <p:spPr>
          <a:xfrm>
            <a:off x="748670" y="2014996"/>
            <a:ext cx="527749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rgbClr val="1D1D1D"/>
                </a:solidFill>
                <a:latin typeface="Meiryo"/>
                <a:ea typeface="Meiryo"/>
                <a:cs typeface="Meiryo"/>
                <a:sym typeface="Meiryo"/>
              </a:rPr>
              <a:t>①「詳細条件を設定する」をクリックします。</a:t>
            </a:r>
            <a:endParaRPr lang="ja-JP" altLang="en-US" sz="1400" dirty="0"/>
          </a:p>
        </p:txBody>
      </p:sp>
      <p:sp>
        <p:nvSpPr>
          <p:cNvPr id="19" name="Google Shape;157;g125f8f40711_0_119">
            <a:extLst>
              <a:ext uri="{FF2B5EF4-FFF2-40B4-BE49-F238E27FC236}">
                <a16:creationId xmlns:a16="http://schemas.microsoft.com/office/drawing/2014/main" id="{08ED13B7-00F1-4FA1-A80D-A96DBB0AF6D5}"/>
              </a:ext>
            </a:extLst>
          </p:cNvPr>
          <p:cNvSpPr txBox="1"/>
          <p:nvPr/>
        </p:nvSpPr>
        <p:spPr>
          <a:xfrm>
            <a:off x="6170721" y="2026898"/>
            <a:ext cx="527749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rgbClr val="000000"/>
                </a:solidFill>
                <a:latin typeface="Meiryo"/>
                <a:ea typeface="Meiryo"/>
                <a:cs typeface="Meiryo"/>
                <a:sym typeface="Meiryo"/>
              </a:rPr>
              <a:t>②表示されるポップアップに並ぶ各項目で、絞り込みたい条件を設定します。</a:t>
            </a:r>
            <a:endParaRPr lang="ja-JP" altLang="en-US" sz="1400" dirty="0"/>
          </a:p>
        </p:txBody>
      </p:sp>
      <p:grpSp>
        <p:nvGrpSpPr>
          <p:cNvPr id="20" name="Google Shape;561;p34">
            <a:extLst>
              <a:ext uri="{FF2B5EF4-FFF2-40B4-BE49-F238E27FC236}">
                <a16:creationId xmlns:a16="http://schemas.microsoft.com/office/drawing/2014/main" id="{5E6D29D8-B2AE-41EF-A759-716E1F147F6C}"/>
              </a:ext>
            </a:extLst>
          </p:cNvPr>
          <p:cNvGrpSpPr/>
          <p:nvPr/>
        </p:nvGrpSpPr>
        <p:grpSpPr>
          <a:xfrm>
            <a:off x="6748588" y="2620494"/>
            <a:ext cx="4121761" cy="3351682"/>
            <a:chOff x="2363786" y="8950175"/>
            <a:chExt cx="6795228" cy="5136040"/>
          </a:xfrm>
        </p:grpSpPr>
        <p:pic>
          <p:nvPicPr>
            <p:cNvPr id="21" name="Google Shape;562;p34">
              <a:extLst>
                <a:ext uri="{FF2B5EF4-FFF2-40B4-BE49-F238E27FC236}">
                  <a16:creationId xmlns:a16="http://schemas.microsoft.com/office/drawing/2014/main" id="{38160489-9807-45A7-8BEE-32761781140C}"/>
                </a:ext>
              </a:extLst>
            </p:cNvPr>
            <p:cNvPicPr preferRelativeResize="0"/>
            <p:nvPr/>
          </p:nvPicPr>
          <p:blipFill rotWithShape="1">
            <a:blip r:embed="rId3" cstate="email">
              <a:alphaModFix/>
              <a:extLst>
                <a:ext uri="{28A0092B-C50C-407E-A947-70E740481C1C}">
                  <a14:useLocalDpi xmlns:a14="http://schemas.microsoft.com/office/drawing/2010/main"/>
                </a:ext>
              </a:extLst>
            </a:blip>
            <a:srcRect l="13805" t="4127" r="13689" b="769"/>
            <a:stretch/>
          </p:blipFill>
          <p:spPr>
            <a:xfrm>
              <a:off x="2363786" y="8950175"/>
              <a:ext cx="6795228" cy="5136040"/>
            </a:xfrm>
            <a:prstGeom prst="rect">
              <a:avLst/>
            </a:prstGeom>
            <a:noFill/>
            <a:ln>
              <a:noFill/>
            </a:ln>
          </p:spPr>
        </p:pic>
        <p:sp>
          <p:nvSpPr>
            <p:cNvPr id="22" name="Google Shape;563;p34">
              <a:extLst>
                <a:ext uri="{FF2B5EF4-FFF2-40B4-BE49-F238E27FC236}">
                  <a16:creationId xmlns:a16="http://schemas.microsoft.com/office/drawing/2014/main" id="{4C605634-0EC1-4DDB-A518-C0FDEC20B604}"/>
                </a:ext>
              </a:extLst>
            </p:cNvPr>
            <p:cNvSpPr/>
            <p:nvPr/>
          </p:nvSpPr>
          <p:spPr>
            <a:xfrm>
              <a:off x="2448423" y="9040083"/>
              <a:ext cx="6625954" cy="4980183"/>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grpSp>
    </p:spTree>
    <p:extLst>
      <p:ext uri="{BB962C8B-B14F-4D97-AF65-F5344CB8AC3E}">
        <p14:creationId xmlns:p14="http://schemas.microsoft.com/office/powerpoint/2010/main" val="28342476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oogle Shape;584;p35">
            <a:extLst>
              <a:ext uri="{FF2B5EF4-FFF2-40B4-BE49-F238E27FC236}">
                <a16:creationId xmlns:a16="http://schemas.microsoft.com/office/drawing/2014/main" id="{F83BC77A-2A4F-EF63-48F6-BC41142D6F34}"/>
              </a:ext>
            </a:extLst>
          </p:cNvPr>
          <p:cNvGrpSpPr/>
          <p:nvPr/>
        </p:nvGrpSpPr>
        <p:grpSpPr>
          <a:xfrm>
            <a:off x="1395486" y="2849778"/>
            <a:ext cx="4323170" cy="3111416"/>
            <a:chOff x="2388954" y="4594691"/>
            <a:chExt cx="6723141" cy="5069017"/>
          </a:xfrm>
        </p:grpSpPr>
        <p:pic>
          <p:nvPicPr>
            <p:cNvPr id="9" name="Google Shape;585;p35">
              <a:extLst>
                <a:ext uri="{FF2B5EF4-FFF2-40B4-BE49-F238E27FC236}">
                  <a16:creationId xmlns:a16="http://schemas.microsoft.com/office/drawing/2014/main" id="{6898EC7F-D343-60D5-3AFC-F76C24A1C966}"/>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l="14093" t="5997" r="14063"/>
            <a:stretch/>
          </p:blipFill>
          <p:spPr>
            <a:xfrm>
              <a:off x="2388954" y="4594691"/>
              <a:ext cx="6723141" cy="5069017"/>
            </a:xfrm>
            <a:prstGeom prst="rect">
              <a:avLst/>
            </a:prstGeom>
            <a:noFill/>
            <a:ln>
              <a:solidFill>
                <a:schemeClr val="tx1"/>
              </a:solidFill>
            </a:ln>
          </p:spPr>
        </p:pic>
        <p:sp>
          <p:nvSpPr>
            <p:cNvPr id="10" name="Google Shape;586;p35">
              <a:extLst>
                <a:ext uri="{FF2B5EF4-FFF2-40B4-BE49-F238E27FC236}">
                  <a16:creationId xmlns:a16="http://schemas.microsoft.com/office/drawing/2014/main" id="{F9CEEA0B-4F87-64B0-1003-44EB6392AACD}"/>
                </a:ext>
              </a:extLst>
            </p:cNvPr>
            <p:cNvSpPr/>
            <p:nvPr/>
          </p:nvSpPr>
          <p:spPr>
            <a:xfrm>
              <a:off x="2388954" y="4929231"/>
              <a:ext cx="961285" cy="615824"/>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cxnSp>
          <p:nvCxnSpPr>
            <p:cNvPr id="11" name="Google Shape;587;p35">
              <a:extLst>
                <a:ext uri="{FF2B5EF4-FFF2-40B4-BE49-F238E27FC236}">
                  <a16:creationId xmlns:a16="http://schemas.microsoft.com/office/drawing/2014/main" id="{EDDB1433-240B-0901-0A18-963C432C7F83}"/>
                </a:ext>
              </a:extLst>
            </p:cNvPr>
            <p:cNvCxnSpPr/>
            <p:nvPr/>
          </p:nvCxnSpPr>
          <p:spPr>
            <a:xfrm>
              <a:off x="3350240" y="5539825"/>
              <a:ext cx="968237" cy="660405"/>
            </a:xfrm>
            <a:prstGeom prst="straightConnector1">
              <a:avLst/>
            </a:prstGeom>
            <a:noFill/>
            <a:ln w="38100" cap="flat" cmpd="sng">
              <a:solidFill>
                <a:srgbClr val="FF0000"/>
              </a:solidFill>
              <a:prstDash val="solid"/>
              <a:round/>
              <a:headEnd type="none" w="sm" len="sm"/>
              <a:tailEnd type="triangle" w="med" len="med"/>
            </a:ln>
          </p:spPr>
        </p:cxnSp>
        <p:sp>
          <p:nvSpPr>
            <p:cNvPr id="12" name="Google Shape;588;p35">
              <a:extLst>
                <a:ext uri="{FF2B5EF4-FFF2-40B4-BE49-F238E27FC236}">
                  <a16:creationId xmlns:a16="http://schemas.microsoft.com/office/drawing/2014/main" id="{70485DE0-7AFE-5F0D-FE3D-AFA4993958B2}"/>
                </a:ext>
              </a:extLst>
            </p:cNvPr>
            <p:cNvSpPr/>
            <p:nvPr/>
          </p:nvSpPr>
          <p:spPr>
            <a:xfrm>
              <a:off x="4318477" y="4728679"/>
              <a:ext cx="2875049" cy="2885618"/>
            </a:xfrm>
            <a:prstGeom prst="ellipse">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14" name="Google Shape;76;p5">
            <a:extLst>
              <a:ext uri="{FF2B5EF4-FFF2-40B4-BE49-F238E27FC236}">
                <a16:creationId xmlns:a16="http://schemas.microsoft.com/office/drawing/2014/main" id="{8B06C116-971C-4169-A069-4D2418F1E93A}"/>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Meiryo"/>
                <a:ea typeface="Meiryo"/>
                <a:cs typeface="Meiryo"/>
                <a:sym typeface="Meiryo"/>
              </a:rPr>
              <a:t>プロファイルブック</a:t>
            </a:r>
            <a:endParaRPr sz="1500" b="1" i="0" u="none" strike="noStrike" cap="none" dirty="0">
              <a:solidFill>
                <a:schemeClr val="dk1"/>
              </a:solidFill>
              <a:latin typeface="Arial"/>
              <a:ea typeface="Arial"/>
              <a:cs typeface="Arial"/>
              <a:sym typeface="Arial"/>
            </a:endParaRPr>
          </a:p>
        </p:txBody>
      </p:sp>
      <p:sp>
        <p:nvSpPr>
          <p:cNvPr id="15" name="Google Shape;78;p5">
            <a:extLst>
              <a:ext uri="{FF2B5EF4-FFF2-40B4-BE49-F238E27FC236}">
                <a16:creationId xmlns:a16="http://schemas.microsoft.com/office/drawing/2014/main" id="{CF55AE8B-A890-4409-8C76-90A39FA22C90}"/>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lvl="0"/>
            <a:r>
              <a:rPr lang="en-US" altLang="ja-JP" sz="1400" b="1" dirty="0">
                <a:latin typeface="Meiryo"/>
                <a:ea typeface="Meiryo"/>
                <a:cs typeface="Meiryo"/>
                <a:sym typeface="Meiryo"/>
              </a:rPr>
              <a:t>3.</a:t>
            </a:r>
            <a:r>
              <a:rPr lang="ja-JP" altLang="en-US" sz="1400" b="1" dirty="0">
                <a:latin typeface="Meiryo"/>
                <a:ea typeface="Meiryo"/>
                <a:cs typeface="Meiryo"/>
                <a:sym typeface="Meiryo"/>
              </a:rPr>
              <a:t> メンバーを絞り込んで見る</a:t>
            </a:r>
          </a:p>
        </p:txBody>
      </p:sp>
      <p:sp>
        <p:nvSpPr>
          <p:cNvPr id="16" name="Google Shape;203;g125f8f40711_0_141">
            <a:extLst>
              <a:ext uri="{FF2B5EF4-FFF2-40B4-BE49-F238E27FC236}">
                <a16:creationId xmlns:a16="http://schemas.microsoft.com/office/drawing/2014/main" id="{167CA9D1-D5E1-4BEE-83FA-EBB896C16C2F}"/>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altLang="ja-JP" sz="1600" b="1" i="0" u="none" strike="noStrike" cap="none" dirty="0">
                <a:solidFill>
                  <a:srgbClr val="000000"/>
                </a:solidFill>
                <a:latin typeface="Meiryo"/>
                <a:ea typeface="Meiryo"/>
                <a:cs typeface="Meiryo"/>
                <a:sym typeface="Meiryo"/>
              </a:rPr>
              <a:t>3-3. </a:t>
            </a:r>
            <a:r>
              <a:rPr lang="ja-JP" altLang="en-US" sz="1600" b="1" i="0" u="none" strike="noStrike" cap="none" dirty="0">
                <a:solidFill>
                  <a:srgbClr val="000000"/>
                </a:solidFill>
                <a:latin typeface="Meiryo"/>
                <a:ea typeface="Meiryo"/>
                <a:cs typeface="Meiryo"/>
                <a:sym typeface="Meiryo"/>
              </a:rPr>
              <a:t>条件で絞り込む</a:t>
            </a:r>
          </a:p>
        </p:txBody>
      </p:sp>
      <p:sp>
        <p:nvSpPr>
          <p:cNvPr id="17" name="Google Shape;618;g126584d4e9d_0_223">
            <a:extLst>
              <a:ext uri="{FF2B5EF4-FFF2-40B4-BE49-F238E27FC236}">
                <a16:creationId xmlns:a16="http://schemas.microsoft.com/office/drawing/2014/main" id="{8BABC527-B58D-468E-928A-FB9797C1D907}"/>
              </a:ext>
            </a:extLst>
          </p:cNvPr>
          <p:cNvSpPr txBox="1"/>
          <p:nvPr/>
        </p:nvSpPr>
        <p:spPr>
          <a:xfrm>
            <a:off x="292317" y="1161864"/>
            <a:ext cx="10039800"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600" b="1" dirty="0">
                <a:latin typeface="Meiryo"/>
                <a:ea typeface="Meiryo"/>
                <a:cs typeface="Meiryo"/>
                <a:sym typeface="Meiryo"/>
              </a:rPr>
              <a:t>●</a:t>
            </a:r>
            <a:r>
              <a:rPr lang="ja-JP" altLang="en-US" sz="1600" b="1" i="0" u="none" strike="noStrike" cap="none" dirty="0">
                <a:solidFill>
                  <a:srgbClr val="000000"/>
                </a:solidFill>
                <a:latin typeface="Meiryo"/>
                <a:ea typeface="Meiryo"/>
                <a:cs typeface="Meiryo"/>
                <a:sym typeface="Meiryo"/>
              </a:rPr>
              <a:t>絞り込み条件の設定</a:t>
            </a:r>
            <a:endParaRPr lang="ja-JP" altLang="en-US" sz="1100" dirty="0"/>
          </a:p>
        </p:txBody>
      </p:sp>
      <p:sp>
        <p:nvSpPr>
          <p:cNvPr id="18" name="Google Shape;156;g125f8f40711_0_119">
            <a:extLst>
              <a:ext uri="{FF2B5EF4-FFF2-40B4-BE49-F238E27FC236}">
                <a16:creationId xmlns:a16="http://schemas.microsoft.com/office/drawing/2014/main" id="{D0029B13-3275-4514-BA82-A2E49D8EA109}"/>
              </a:ext>
            </a:extLst>
          </p:cNvPr>
          <p:cNvSpPr txBox="1"/>
          <p:nvPr/>
        </p:nvSpPr>
        <p:spPr>
          <a:xfrm>
            <a:off x="694171" y="1827615"/>
            <a:ext cx="5277497"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rgbClr val="1D1D1D"/>
                </a:solidFill>
                <a:latin typeface="Meiryo"/>
                <a:ea typeface="Meiryo"/>
                <a:cs typeface="Meiryo"/>
                <a:sym typeface="Meiryo"/>
              </a:rPr>
              <a:t>条件設定のポップアップ上部にキーワードを入力することで、フリーワード検索ができます。「</a:t>
            </a:r>
            <a:r>
              <a:rPr lang="ja-JP" altLang="en-US" sz="1400" b="0" i="0" u="none" strike="noStrike" cap="none" dirty="0">
                <a:solidFill>
                  <a:schemeClr val="tx1"/>
                </a:solidFill>
                <a:latin typeface="Meiryo"/>
                <a:ea typeface="Meiryo"/>
                <a:cs typeface="Meiryo"/>
                <a:sym typeface="Meiryo"/>
                <a:hlinkClick r:id="rId3" action="ppaction://hlinksldjump"/>
              </a:rPr>
              <a:t>キーワードで絞り込む</a:t>
            </a:r>
            <a:r>
              <a:rPr lang="ja-JP" altLang="en-US" sz="1400" b="0" i="0" u="none" strike="noStrike" cap="none" dirty="0">
                <a:solidFill>
                  <a:schemeClr val="tx1"/>
                </a:solidFill>
                <a:latin typeface="Meiryo"/>
                <a:ea typeface="Meiryo"/>
                <a:cs typeface="Meiryo"/>
                <a:sym typeface="Meiryo"/>
              </a:rPr>
              <a:t>」</a:t>
            </a:r>
            <a:r>
              <a:rPr lang="ja-JP" altLang="en-US" sz="1400" b="0" i="0" u="none" strike="noStrike" cap="none" dirty="0">
                <a:solidFill>
                  <a:srgbClr val="1D1D1D"/>
                </a:solidFill>
                <a:latin typeface="Meiryo"/>
                <a:ea typeface="Meiryo"/>
                <a:cs typeface="Meiryo"/>
                <a:sym typeface="Meiryo"/>
              </a:rPr>
              <a:t>と同じ機能ですが、こちらでは基本情報やシートなど指定の範囲で絞り込むことも可能です。</a:t>
            </a:r>
            <a:endParaRPr lang="ja-JP" altLang="en-US" sz="1400" dirty="0"/>
          </a:p>
        </p:txBody>
      </p:sp>
      <p:sp>
        <p:nvSpPr>
          <p:cNvPr id="19" name="Google Shape;659;g12e46f93c55_0_80">
            <a:extLst>
              <a:ext uri="{FF2B5EF4-FFF2-40B4-BE49-F238E27FC236}">
                <a16:creationId xmlns:a16="http://schemas.microsoft.com/office/drawing/2014/main" id="{07680CE6-B2D9-4420-92C9-EFD3ED55E6C7}"/>
              </a:ext>
            </a:extLst>
          </p:cNvPr>
          <p:cNvSpPr txBox="1"/>
          <p:nvPr/>
        </p:nvSpPr>
        <p:spPr>
          <a:xfrm>
            <a:off x="694171" y="1602444"/>
            <a:ext cx="286290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altLang="ja-JP" sz="1200" b="1" dirty="0">
                <a:latin typeface="Meiryo"/>
                <a:ea typeface="Meiryo"/>
                <a:cs typeface="Meiryo"/>
                <a:sym typeface="Meiryo"/>
              </a:rPr>
              <a:t>【</a:t>
            </a:r>
            <a:r>
              <a:rPr lang="ja-JP" altLang="en-US" sz="1200" b="1" i="0" u="none" strike="noStrike" cap="none" dirty="0">
                <a:solidFill>
                  <a:srgbClr val="000000"/>
                </a:solidFill>
                <a:latin typeface="Meiryo"/>
                <a:ea typeface="Meiryo"/>
                <a:cs typeface="Meiryo"/>
                <a:sym typeface="Meiryo"/>
              </a:rPr>
              <a:t>フリーワード検索</a:t>
            </a:r>
            <a:r>
              <a:rPr lang="en-US" altLang="ja-JP" sz="1200" b="1" i="0" u="none" strike="noStrike" cap="none" dirty="0">
                <a:solidFill>
                  <a:srgbClr val="000000"/>
                </a:solidFill>
                <a:latin typeface="Meiryo"/>
                <a:ea typeface="Meiryo"/>
                <a:cs typeface="Meiryo"/>
                <a:sym typeface="Meiryo"/>
              </a:rPr>
              <a:t>】</a:t>
            </a:r>
            <a:endParaRPr lang="ja-JP" altLang="en-US" sz="1200" b="1" i="0" u="none" strike="noStrike" cap="none" dirty="0">
              <a:solidFill>
                <a:srgbClr val="000000"/>
              </a:solidFill>
              <a:latin typeface="Meiryo"/>
              <a:ea typeface="Meiryo"/>
              <a:cs typeface="Meiryo"/>
              <a:sym typeface="Meiryo"/>
            </a:endParaRPr>
          </a:p>
        </p:txBody>
      </p:sp>
      <p:sp>
        <p:nvSpPr>
          <p:cNvPr id="20" name="Google Shape;156;g125f8f40711_0_119">
            <a:extLst>
              <a:ext uri="{FF2B5EF4-FFF2-40B4-BE49-F238E27FC236}">
                <a16:creationId xmlns:a16="http://schemas.microsoft.com/office/drawing/2014/main" id="{131BAF55-009D-4DED-900D-95EA9A67BD81}"/>
              </a:ext>
            </a:extLst>
          </p:cNvPr>
          <p:cNvSpPr txBox="1"/>
          <p:nvPr/>
        </p:nvSpPr>
        <p:spPr>
          <a:xfrm>
            <a:off x="6220332" y="1812235"/>
            <a:ext cx="5277497"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rgbClr val="000000"/>
                </a:solidFill>
                <a:latin typeface="Meiryo"/>
                <a:ea typeface="Meiryo"/>
                <a:cs typeface="Meiryo"/>
                <a:sym typeface="Meiryo"/>
              </a:rPr>
              <a:t>キーワードでの絞り込みを基本情報や特定のシート情報に限定することができます。</a:t>
            </a:r>
            <a:r>
              <a:rPr lang="ja-JP" altLang="en-US" sz="1400" dirty="0">
                <a:solidFill>
                  <a:srgbClr val="000000"/>
                </a:solidFill>
                <a:latin typeface="Meiryo"/>
                <a:ea typeface="Meiryo"/>
                <a:cs typeface="Meiryo"/>
                <a:sym typeface="Meiryo"/>
              </a:rPr>
              <a:t>初期設定では全シートを検索対象としています。</a:t>
            </a:r>
            <a:endParaRPr lang="ja-JP" altLang="en-US" sz="1400" dirty="0"/>
          </a:p>
        </p:txBody>
      </p:sp>
      <p:grpSp>
        <p:nvGrpSpPr>
          <p:cNvPr id="21" name="Google Shape;589;p35">
            <a:extLst>
              <a:ext uri="{FF2B5EF4-FFF2-40B4-BE49-F238E27FC236}">
                <a16:creationId xmlns:a16="http://schemas.microsoft.com/office/drawing/2014/main" id="{8D80828C-71DB-461E-8260-A892AF3653EB}"/>
              </a:ext>
            </a:extLst>
          </p:cNvPr>
          <p:cNvGrpSpPr/>
          <p:nvPr/>
        </p:nvGrpSpPr>
        <p:grpSpPr>
          <a:xfrm>
            <a:off x="6700949" y="2849778"/>
            <a:ext cx="4323306" cy="3117069"/>
            <a:chOff x="2361080" y="11103590"/>
            <a:chExt cx="6700813" cy="5020207"/>
          </a:xfrm>
        </p:grpSpPr>
        <p:pic>
          <p:nvPicPr>
            <p:cNvPr id="22" name="Google Shape;590;p35">
              <a:extLst>
                <a:ext uri="{FF2B5EF4-FFF2-40B4-BE49-F238E27FC236}">
                  <a16:creationId xmlns:a16="http://schemas.microsoft.com/office/drawing/2014/main" id="{67F5DCE0-2C00-431D-8C25-6409620BFB5A}"/>
                </a:ext>
              </a:extLst>
            </p:cNvPr>
            <p:cNvPicPr preferRelativeResize="0"/>
            <p:nvPr/>
          </p:nvPicPr>
          <p:blipFill rotWithShape="1">
            <a:blip r:embed="rId4" cstate="email">
              <a:alphaModFix/>
              <a:extLst>
                <a:ext uri="{28A0092B-C50C-407E-A947-70E740481C1C}">
                  <a14:useLocalDpi xmlns:a14="http://schemas.microsoft.com/office/drawing/2010/main"/>
                </a:ext>
              </a:extLst>
            </a:blip>
            <a:srcRect l="14134" t="5317" r="14155" b="1448"/>
            <a:stretch/>
          </p:blipFill>
          <p:spPr>
            <a:xfrm>
              <a:off x="2361080" y="11103590"/>
              <a:ext cx="6700813" cy="5020207"/>
            </a:xfrm>
            <a:prstGeom prst="rect">
              <a:avLst/>
            </a:prstGeom>
            <a:noFill/>
            <a:ln>
              <a:solidFill>
                <a:schemeClr val="tx1"/>
              </a:solidFill>
            </a:ln>
          </p:spPr>
        </p:pic>
        <p:sp>
          <p:nvSpPr>
            <p:cNvPr id="23" name="Google Shape;591;p35">
              <a:extLst>
                <a:ext uri="{FF2B5EF4-FFF2-40B4-BE49-F238E27FC236}">
                  <a16:creationId xmlns:a16="http://schemas.microsoft.com/office/drawing/2014/main" id="{897409B2-0306-4C09-A621-950DA93425EF}"/>
                </a:ext>
              </a:extLst>
            </p:cNvPr>
            <p:cNvSpPr/>
            <p:nvPr/>
          </p:nvSpPr>
          <p:spPr>
            <a:xfrm>
              <a:off x="6972073" y="11530533"/>
              <a:ext cx="1950863" cy="2034741"/>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cxnSp>
          <p:nvCxnSpPr>
            <p:cNvPr id="24" name="Google Shape;592;p35">
              <a:extLst>
                <a:ext uri="{FF2B5EF4-FFF2-40B4-BE49-F238E27FC236}">
                  <a16:creationId xmlns:a16="http://schemas.microsoft.com/office/drawing/2014/main" id="{E35EDAFE-DAAB-49C2-AFFE-68B83C859E82}"/>
                </a:ext>
              </a:extLst>
            </p:cNvPr>
            <p:cNvCxnSpPr/>
            <p:nvPr/>
          </p:nvCxnSpPr>
          <p:spPr>
            <a:xfrm flipH="1">
              <a:off x="6340979" y="12587955"/>
              <a:ext cx="621046" cy="85458"/>
            </a:xfrm>
            <a:prstGeom prst="straightConnector1">
              <a:avLst/>
            </a:prstGeom>
            <a:noFill/>
            <a:ln w="38100" cap="flat" cmpd="sng">
              <a:solidFill>
                <a:srgbClr val="FF0000"/>
              </a:solidFill>
              <a:prstDash val="solid"/>
              <a:round/>
              <a:headEnd type="none" w="sm" len="sm"/>
              <a:tailEnd type="triangle" w="med" len="med"/>
            </a:ln>
          </p:spPr>
        </p:cxnSp>
        <p:sp>
          <p:nvSpPr>
            <p:cNvPr id="25" name="Google Shape;593;p35">
              <a:extLst>
                <a:ext uri="{FF2B5EF4-FFF2-40B4-BE49-F238E27FC236}">
                  <a16:creationId xmlns:a16="http://schemas.microsoft.com/office/drawing/2014/main" id="{474120CD-34BA-43C7-811B-CA4F3186C61A}"/>
                </a:ext>
              </a:extLst>
            </p:cNvPr>
            <p:cNvSpPr/>
            <p:nvPr/>
          </p:nvSpPr>
          <p:spPr>
            <a:xfrm>
              <a:off x="3443955" y="11303442"/>
              <a:ext cx="2897024" cy="2885618"/>
            </a:xfrm>
            <a:prstGeom prst="ellipse">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Tree>
    <p:extLst>
      <p:ext uri="{BB962C8B-B14F-4D97-AF65-F5344CB8AC3E}">
        <p14:creationId xmlns:p14="http://schemas.microsoft.com/office/powerpoint/2010/main" val="32743692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Google Shape;609;p36">
            <a:extLst>
              <a:ext uri="{FF2B5EF4-FFF2-40B4-BE49-F238E27FC236}">
                <a16:creationId xmlns:a16="http://schemas.microsoft.com/office/drawing/2014/main" id="{5F1FC678-914D-5632-C444-422D1170DED8}"/>
              </a:ext>
            </a:extLst>
          </p:cNvPr>
          <p:cNvGraphicFramePr/>
          <p:nvPr>
            <p:extLst>
              <p:ext uri="{D42A27DB-BD31-4B8C-83A1-F6EECF244321}">
                <p14:modId xmlns:p14="http://schemas.microsoft.com/office/powerpoint/2010/main" val="3525225813"/>
              </p:ext>
            </p:extLst>
          </p:nvPr>
        </p:nvGraphicFramePr>
        <p:xfrm>
          <a:off x="1143991" y="2067100"/>
          <a:ext cx="9342426" cy="1109492"/>
        </p:xfrm>
        <a:graphic>
          <a:graphicData uri="http://schemas.openxmlformats.org/drawingml/2006/table">
            <a:tbl>
              <a:tblPr firstRow="1" bandRow="1">
                <a:noFill/>
              </a:tblPr>
              <a:tblGrid>
                <a:gridCol w="1696486">
                  <a:extLst>
                    <a:ext uri="{9D8B030D-6E8A-4147-A177-3AD203B41FA5}">
                      <a16:colId xmlns:a16="http://schemas.microsoft.com/office/drawing/2014/main" val="20000"/>
                    </a:ext>
                  </a:extLst>
                </a:gridCol>
                <a:gridCol w="7645940">
                  <a:extLst>
                    <a:ext uri="{9D8B030D-6E8A-4147-A177-3AD203B41FA5}">
                      <a16:colId xmlns:a16="http://schemas.microsoft.com/office/drawing/2014/main" val="20001"/>
                    </a:ext>
                  </a:extLst>
                </a:gridCol>
              </a:tblGrid>
              <a:tr h="1109492">
                <a:tc>
                  <a:txBody>
                    <a:bodyPr/>
                    <a:lstStyle/>
                    <a:p>
                      <a:pPr marL="0" marR="0" lvl="0" indent="0" algn="l" rtl="0">
                        <a:lnSpc>
                          <a:spcPct val="100000"/>
                        </a:lnSpc>
                        <a:spcBef>
                          <a:spcPts val="0"/>
                        </a:spcBef>
                        <a:spcAft>
                          <a:spcPts val="0"/>
                        </a:spcAft>
                        <a:buNone/>
                      </a:pPr>
                      <a:r>
                        <a:rPr lang="ja-JP" sz="1400" b="1" i="0" u="none" strike="noStrike" cap="none" dirty="0">
                          <a:latin typeface="メイリオ" panose="020B0604030504040204" pitchFamily="50" charset="-128"/>
                          <a:ea typeface="メイリオ" panose="020B0604030504040204" pitchFamily="50" charset="-128"/>
                          <a:cs typeface="Meiryo"/>
                          <a:sym typeface="Meiryo"/>
                        </a:rPr>
                        <a:t>AND検索</a:t>
                      </a:r>
                      <a:endParaRPr sz="1400" b="1" i="0" u="none" strike="noStrike" cap="none" dirty="0">
                        <a:latin typeface="メイリオ" panose="020B0604030504040204" pitchFamily="50" charset="-128"/>
                        <a:ea typeface="メイリオ" panose="020B0604030504040204" pitchFamily="50" charset="-128"/>
                        <a:cs typeface="Meiryo"/>
                        <a:sym typeface="Meiryo"/>
                      </a:endParaRPr>
                    </a:p>
                  </a:txBody>
                  <a:tcPr marL="190500" marR="190500" marT="95250" marB="95250" anchor="ctr">
                    <a:solidFill>
                      <a:schemeClr val="lt1"/>
                    </a:solidFill>
                  </a:tcPr>
                </a:tc>
                <a:tc>
                  <a:txBody>
                    <a:bodyPr/>
                    <a:lstStyle/>
                    <a:p>
                      <a:pPr marL="0" marR="0" lvl="0" indent="0" algn="l" rtl="0">
                        <a:lnSpc>
                          <a:spcPct val="100000"/>
                        </a:lnSpc>
                        <a:spcBef>
                          <a:spcPts val="0"/>
                        </a:spcBef>
                        <a:spcAft>
                          <a:spcPts val="0"/>
                        </a:spcAft>
                        <a:buNone/>
                      </a:pPr>
                      <a:r>
                        <a:rPr lang="ja-JP" altLang="en-US" sz="1200" b="0" i="0" u="none" strike="noStrike" cap="none" dirty="0">
                          <a:latin typeface="メイリオ" panose="020B0604030504040204" pitchFamily="50" charset="-128"/>
                          <a:ea typeface="メイリオ" panose="020B0604030504040204" pitchFamily="50" charset="-128"/>
                          <a:cs typeface="Meiryo"/>
                          <a:sym typeface="Meiryo"/>
                        </a:rPr>
                        <a:t>スペース区切りで複数のキーワードを入力する</a:t>
                      </a:r>
                      <a:endParaRPr lang="en-US" altLang="ja-JP" sz="1200" b="0" i="0" u="none" strike="noStrike" cap="none" dirty="0">
                        <a:latin typeface="メイリオ" panose="020B0604030504040204" pitchFamily="50" charset="-128"/>
                        <a:ea typeface="メイリオ" panose="020B0604030504040204" pitchFamily="50" charset="-128"/>
                        <a:cs typeface="Meiryo"/>
                        <a:sym typeface="Meiry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u="none" strike="noStrike" cap="none" dirty="0">
                          <a:latin typeface="メイリオ" panose="020B0604030504040204" pitchFamily="50" charset="-128"/>
                          <a:ea typeface="メイリオ" panose="020B0604030504040204" pitchFamily="50" charset="-128"/>
                          <a:cs typeface="Meiryo"/>
                          <a:sym typeface="Meiryo"/>
                        </a:rPr>
                        <a:t>※</a:t>
                      </a:r>
                      <a:r>
                        <a:rPr lang="ja-JP" altLang="en-US" sz="1200" b="0" i="0" u="none" strike="noStrike" cap="none" dirty="0">
                          <a:latin typeface="メイリオ" panose="020B0604030504040204" pitchFamily="50" charset="-128"/>
                          <a:ea typeface="メイリオ" panose="020B0604030504040204" pitchFamily="50" charset="-128"/>
                          <a:cs typeface="Meiryo"/>
                          <a:sym typeface="Meiryo"/>
                        </a:rPr>
                        <a:t>同一項目内の</a:t>
                      </a:r>
                      <a:r>
                        <a:rPr lang="en-US" altLang="ja-JP" sz="1200" b="0" i="0" u="none" strike="noStrike" cap="none" dirty="0">
                          <a:latin typeface="メイリオ" panose="020B0604030504040204" pitchFamily="50" charset="-128"/>
                          <a:ea typeface="メイリオ" panose="020B0604030504040204" pitchFamily="50" charset="-128"/>
                          <a:cs typeface="Meiryo"/>
                          <a:sym typeface="Meiryo"/>
                        </a:rPr>
                        <a:t>AND</a:t>
                      </a:r>
                      <a:r>
                        <a:rPr lang="ja-JP" altLang="en-US" sz="1200" b="0" i="0" u="none" strike="noStrike" cap="none" dirty="0">
                          <a:latin typeface="メイリオ" panose="020B0604030504040204" pitchFamily="50" charset="-128"/>
                          <a:ea typeface="メイリオ" panose="020B0604030504040204" pitchFamily="50" charset="-128"/>
                          <a:cs typeface="Meiryo"/>
                          <a:sym typeface="Meiryo"/>
                        </a:rPr>
                        <a:t>検索となります。</a:t>
                      </a:r>
                    </a:p>
                    <a:p>
                      <a:pPr marL="0" marR="0" lvl="0" indent="0" algn="l" rtl="0">
                        <a:lnSpc>
                          <a:spcPct val="100000"/>
                        </a:lnSpc>
                        <a:spcBef>
                          <a:spcPts val="0"/>
                        </a:spcBef>
                        <a:spcAft>
                          <a:spcPts val="0"/>
                        </a:spcAft>
                        <a:buNone/>
                      </a:pPr>
                      <a:r>
                        <a:rPr lang="ja-JP" altLang="en-US" sz="1200" b="0" i="0" u="none" strike="noStrike" cap="none" dirty="0">
                          <a:latin typeface="メイリオ" panose="020B0604030504040204" pitchFamily="50" charset="-128"/>
                          <a:ea typeface="メイリオ" panose="020B0604030504040204" pitchFamily="50" charset="-128"/>
                          <a:cs typeface="Meiryo"/>
                          <a:sym typeface="Meiryo"/>
                        </a:rPr>
                        <a:t>例：</a:t>
                      </a:r>
                    </a:p>
                    <a:p>
                      <a:pPr marL="0" marR="0" lvl="0" indent="0" algn="l" rtl="0">
                        <a:lnSpc>
                          <a:spcPct val="100000"/>
                        </a:lnSpc>
                        <a:spcBef>
                          <a:spcPts val="0"/>
                        </a:spcBef>
                        <a:spcAft>
                          <a:spcPts val="0"/>
                        </a:spcAft>
                        <a:buNone/>
                      </a:pPr>
                      <a:r>
                        <a:rPr lang="ja-JP" altLang="en-US" sz="1200" b="0" i="0" u="none" strike="noStrike" cap="none" dirty="0">
                          <a:latin typeface="メイリオ" panose="020B0604030504040204" pitchFamily="50" charset="-128"/>
                          <a:ea typeface="メイリオ" panose="020B0604030504040204" pitchFamily="50" charset="-128"/>
                          <a:cs typeface="Meiryo"/>
                          <a:sym typeface="Meiryo"/>
                        </a:rPr>
                        <a:t>・「藤井　健」と入力し「藤井</a:t>
                      </a:r>
                      <a:r>
                        <a:rPr lang="ja-JP" altLang="en-US" sz="1200" b="0" i="0" u="none" strike="noStrike" cap="none" baseline="0" dirty="0">
                          <a:latin typeface="メイリオ" panose="020B0604030504040204" pitchFamily="50" charset="-128"/>
                          <a:ea typeface="メイリオ" panose="020B0604030504040204" pitchFamily="50" charset="-128"/>
                          <a:cs typeface="Meiryo"/>
                          <a:sym typeface="Meiryo"/>
                        </a:rPr>
                        <a:t>　</a:t>
                      </a:r>
                      <a:r>
                        <a:rPr lang="ja-JP" altLang="en-US" sz="1200" b="0" i="0" u="none" strike="noStrike" cap="none" dirty="0">
                          <a:latin typeface="メイリオ" panose="020B0604030504040204" pitchFamily="50" charset="-128"/>
                          <a:ea typeface="メイリオ" panose="020B0604030504040204" pitchFamily="50" charset="-128"/>
                          <a:cs typeface="Meiryo"/>
                          <a:sym typeface="Meiryo"/>
                        </a:rPr>
                        <a:t>健」さんを絞り込むことはできます（いずれも氏名項目のため）。</a:t>
                      </a:r>
                    </a:p>
                    <a:p>
                      <a:pPr marL="0" marR="0" lvl="0" indent="0" algn="l" rtl="0">
                        <a:lnSpc>
                          <a:spcPct val="100000"/>
                        </a:lnSpc>
                        <a:spcBef>
                          <a:spcPts val="0"/>
                        </a:spcBef>
                        <a:spcAft>
                          <a:spcPts val="0"/>
                        </a:spcAft>
                        <a:buNone/>
                      </a:pPr>
                      <a:r>
                        <a:rPr lang="ja-JP" altLang="en-US" sz="1200" b="0" i="0" u="none" strike="noStrike" cap="none" dirty="0">
                          <a:latin typeface="メイリオ" panose="020B0604030504040204" pitchFamily="50" charset="-128"/>
                          <a:ea typeface="メイリオ" panose="020B0604030504040204" pitchFamily="50" charset="-128"/>
                          <a:cs typeface="Meiryo"/>
                          <a:sym typeface="Meiryo"/>
                        </a:rPr>
                        <a:t>・「営業本部　課長」の絞り込みはできません所属と役職で検索対象項目が異なるため）。</a:t>
                      </a:r>
                    </a:p>
                  </a:txBody>
                  <a:tcPr marL="190500" marR="190500" marT="95250" marB="95250" anchor="ctr">
                    <a:solidFill>
                      <a:schemeClr val="lt1"/>
                    </a:solidFill>
                  </a:tcPr>
                </a:tc>
                <a:extLst>
                  <a:ext uri="{0D108BD9-81ED-4DB2-BD59-A6C34878D82A}">
                    <a16:rowId xmlns:a16="http://schemas.microsoft.com/office/drawing/2014/main" val="10000"/>
                  </a:ext>
                </a:extLst>
              </a:tr>
            </a:tbl>
          </a:graphicData>
        </a:graphic>
      </p:graphicFrame>
      <p:graphicFrame>
        <p:nvGraphicFramePr>
          <p:cNvPr id="2" name="Google Shape;609;p36">
            <a:extLst>
              <a:ext uri="{FF2B5EF4-FFF2-40B4-BE49-F238E27FC236}">
                <a16:creationId xmlns:a16="http://schemas.microsoft.com/office/drawing/2014/main" id="{0A74C6FE-5EA0-D8AA-07BE-55FB57FFCC6E}"/>
              </a:ext>
            </a:extLst>
          </p:cNvPr>
          <p:cNvGraphicFramePr/>
          <p:nvPr>
            <p:extLst>
              <p:ext uri="{D42A27DB-BD31-4B8C-83A1-F6EECF244321}">
                <p14:modId xmlns:p14="http://schemas.microsoft.com/office/powerpoint/2010/main" val="2576917893"/>
              </p:ext>
            </p:extLst>
          </p:nvPr>
        </p:nvGraphicFramePr>
        <p:xfrm>
          <a:off x="1143991" y="3176592"/>
          <a:ext cx="9342426" cy="2628800"/>
        </p:xfrm>
        <a:graphic>
          <a:graphicData uri="http://schemas.openxmlformats.org/drawingml/2006/table">
            <a:tbl>
              <a:tblPr firstRow="1" bandRow="1">
                <a:noFill/>
              </a:tblPr>
              <a:tblGrid>
                <a:gridCol w="1696486">
                  <a:extLst>
                    <a:ext uri="{9D8B030D-6E8A-4147-A177-3AD203B41FA5}">
                      <a16:colId xmlns:a16="http://schemas.microsoft.com/office/drawing/2014/main" val="20000"/>
                    </a:ext>
                  </a:extLst>
                </a:gridCol>
                <a:gridCol w="7645940">
                  <a:extLst>
                    <a:ext uri="{9D8B030D-6E8A-4147-A177-3AD203B41FA5}">
                      <a16:colId xmlns:a16="http://schemas.microsoft.com/office/drawing/2014/main" val="20001"/>
                    </a:ext>
                  </a:extLst>
                </a:gridCol>
              </a:tblGrid>
              <a:tr h="1554237">
                <a:tc>
                  <a:txBody>
                    <a:bodyPr/>
                    <a:lstStyle/>
                    <a:p>
                      <a:pPr marL="0" marR="0" lvl="0" indent="0" algn="l" rtl="0">
                        <a:lnSpc>
                          <a:spcPct val="100000"/>
                        </a:lnSpc>
                        <a:spcBef>
                          <a:spcPts val="0"/>
                        </a:spcBef>
                        <a:spcAft>
                          <a:spcPts val="0"/>
                        </a:spcAft>
                        <a:buNone/>
                      </a:pPr>
                      <a:r>
                        <a:rPr lang="ja-JP" sz="1400" b="1"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OR検索</a:t>
                      </a:r>
                      <a:endParaRPr sz="1400" b="1" u="none" strike="noStrike" cap="none" dirty="0">
                        <a:solidFill>
                          <a:schemeClr val="dk1"/>
                        </a:solidFill>
                        <a:latin typeface="メイリオ" panose="020B0604030504040204" pitchFamily="50" charset="-128"/>
                        <a:ea typeface="メイリオ" panose="020B0604030504040204" pitchFamily="50" charset="-128"/>
                        <a:cs typeface="Meiryo"/>
                        <a:sym typeface="Meiryo"/>
                      </a:endParaRPr>
                    </a:p>
                  </a:txBody>
                  <a:tcPr marL="91450" marR="91450" marT="45725" marB="45725" anchor="ctr">
                    <a:solidFill>
                      <a:schemeClr val="lt1"/>
                    </a:solidFill>
                  </a:tcPr>
                </a:tc>
                <a:tc>
                  <a:txBody>
                    <a:bodyPr/>
                    <a:lstStyle/>
                    <a:p>
                      <a:pPr marL="0" marR="0" lvl="0" indent="0" algn="l" rtl="0">
                        <a:lnSpc>
                          <a:spcPct val="100000"/>
                        </a:lnSpc>
                        <a:spcBef>
                          <a:spcPts val="0"/>
                        </a:spcBef>
                        <a:spcAft>
                          <a:spcPts val="0"/>
                        </a:spcAft>
                        <a:buClr>
                          <a:schemeClr val="dk1"/>
                        </a:buClr>
                        <a:buSzPts val="1800"/>
                        <a:buFont typeface="Arial"/>
                        <a:buNone/>
                      </a:pPr>
                      <a:r>
                        <a:rPr lang="ja-JP" altLang="en-US" sz="12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パイプ（</a:t>
                      </a:r>
                      <a:r>
                        <a:rPr lang="en-US" altLang="ja-JP" sz="12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2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）区切りで複数のキーワードを入力する</a:t>
                      </a:r>
                      <a:endParaRPr lang="en-US" altLang="ja-JP" sz="12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endParaRPr>
                    </a:p>
                    <a:p>
                      <a:pPr marL="0" marR="0" lvl="0" indent="0" algn="l" defTabSz="914400" rtl="0" eaLnBrk="1" fontAlgn="auto" latinLnBrk="0" hangingPunct="1">
                        <a:lnSpc>
                          <a:spcPct val="100000"/>
                        </a:lnSpc>
                        <a:spcBef>
                          <a:spcPts val="0"/>
                        </a:spcBef>
                        <a:spcAft>
                          <a:spcPts val="0"/>
                        </a:spcAft>
                        <a:buClr>
                          <a:schemeClr val="dk1"/>
                        </a:buClr>
                        <a:buSzPts val="1800"/>
                        <a:buFont typeface="Arial"/>
                        <a:buNone/>
                        <a:tabLst/>
                        <a:defRPr/>
                      </a:pPr>
                      <a:r>
                        <a:rPr lang="en-US" altLang="ja-JP" sz="12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2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パイプ（</a:t>
                      </a:r>
                      <a:r>
                        <a:rPr lang="en-US" altLang="ja-JP" sz="12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2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）は半角で入力してください。</a:t>
                      </a:r>
                    </a:p>
                    <a:p>
                      <a:pPr marL="0" marR="0" lvl="0" indent="0" algn="l" rtl="0">
                        <a:lnSpc>
                          <a:spcPct val="100000"/>
                        </a:lnSpc>
                        <a:spcBef>
                          <a:spcPts val="0"/>
                        </a:spcBef>
                        <a:spcAft>
                          <a:spcPts val="0"/>
                        </a:spcAft>
                        <a:buClr>
                          <a:schemeClr val="dk1"/>
                        </a:buClr>
                        <a:buSzPts val="1800"/>
                        <a:buFont typeface="Arial"/>
                        <a:buNone/>
                      </a:pPr>
                      <a:r>
                        <a:rPr lang="ja-JP" altLang="en-US" sz="12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例：</a:t>
                      </a:r>
                    </a:p>
                    <a:p>
                      <a:pPr marL="0" marR="0" lvl="0" indent="0" algn="l" rtl="0">
                        <a:lnSpc>
                          <a:spcPct val="100000"/>
                        </a:lnSpc>
                        <a:spcBef>
                          <a:spcPts val="0"/>
                        </a:spcBef>
                        <a:spcAft>
                          <a:spcPts val="0"/>
                        </a:spcAft>
                        <a:buClr>
                          <a:schemeClr val="dk1"/>
                        </a:buClr>
                        <a:buSzPts val="1800"/>
                        <a:buFont typeface="Arial"/>
                        <a:buNone/>
                      </a:pPr>
                      <a:r>
                        <a:rPr lang="ja-JP" altLang="en-US" sz="12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　また、パイプの前後に半角スペースを入れてください。</a:t>
                      </a:r>
                      <a:endParaRPr lang="en-US" altLang="ja-JP" sz="12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endParaRPr>
                    </a:p>
                    <a:p>
                      <a:pPr marL="0" marR="0" lvl="0" indent="0" algn="l" rtl="0">
                        <a:lnSpc>
                          <a:spcPct val="100000"/>
                        </a:lnSpc>
                        <a:spcBef>
                          <a:spcPts val="0"/>
                        </a:spcBef>
                        <a:spcAft>
                          <a:spcPts val="0"/>
                        </a:spcAft>
                        <a:buClr>
                          <a:schemeClr val="dk1"/>
                        </a:buClr>
                        <a:buSzPts val="1800"/>
                        <a:buFont typeface="Arial"/>
                        <a:buNone/>
                      </a:pPr>
                      <a:r>
                        <a:rPr lang="ja-JP" altLang="en-US" sz="12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・「藤井 </a:t>
                      </a:r>
                      <a:r>
                        <a:rPr lang="en-US" altLang="ja-JP" sz="12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 </a:t>
                      </a:r>
                      <a:r>
                        <a:rPr lang="ja-JP" altLang="en-US" sz="12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田中」と検索すると、氏名が「藤井」または「田中」のメンバーを絞り込みます。</a:t>
                      </a:r>
                    </a:p>
                    <a:p>
                      <a:pPr marL="0" marR="0" lvl="0" indent="0" algn="l" rtl="0">
                        <a:lnSpc>
                          <a:spcPct val="100000"/>
                        </a:lnSpc>
                        <a:spcBef>
                          <a:spcPts val="0"/>
                        </a:spcBef>
                        <a:spcAft>
                          <a:spcPts val="0"/>
                        </a:spcAft>
                        <a:buClr>
                          <a:schemeClr val="dk1"/>
                        </a:buClr>
                        <a:buSzPts val="1800"/>
                        <a:buFont typeface="Arial"/>
                        <a:buNone/>
                      </a:pPr>
                      <a:r>
                        <a:rPr lang="ja-JP" altLang="en-US" sz="12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・「課長 </a:t>
                      </a:r>
                      <a:r>
                        <a:rPr lang="en-US" altLang="ja-JP" sz="12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 </a:t>
                      </a:r>
                      <a:r>
                        <a:rPr lang="ja-JP" altLang="en-US" sz="12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部長」と検索すると、役職が「課長」または「部長」のメンバーを絞り込みます。</a:t>
                      </a:r>
                      <a:endParaRPr sz="12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endParaRPr>
                    </a:p>
                  </a:txBody>
                  <a:tcPr marL="91450" marR="91450" marT="45725" marB="45725" anchor="ctr">
                    <a:solidFill>
                      <a:schemeClr val="lt1"/>
                    </a:solidFill>
                  </a:tcPr>
                </a:tc>
                <a:extLst>
                  <a:ext uri="{0D108BD9-81ED-4DB2-BD59-A6C34878D82A}">
                    <a16:rowId xmlns:a16="http://schemas.microsoft.com/office/drawing/2014/main" val="10001"/>
                  </a:ext>
                </a:extLst>
              </a:tr>
              <a:tr h="1074563">
                <a:tc>
                  <a:txBody>
                    <a:bodyPr/>
                    <a:lstStyle/>
                    <a:p>
                      <a:pPr marL="0" marR="0" lvl="0" indent="0" algn="l" rtl="0">
                        <a:lnSpc>
                          <a:spcPct val="100000"/>
                        </a:lnSpc>
                        <a:spcBef>
                          <a:spcPts val="0"/>
                        </a:spcBef>
                        <a:spcAft>
                          <a:spcPts val="0"/>
                        </a:spcAft>
                        <a:buNone/>
                      </a:pPr>
                      <a:r>
                        <a:rPr lang="ja-JP" sz="1400" b="1"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キーワードと</a:t>
                      </a:r>
                      <a:endParaRPr sz="1400" b="1" u="none" strike="noStrike" cap="none" dirty="0">
                        <a:solidFill>
                          <a:schemeClr val="dk1"/>
                        </a:solidFill>
                        <a:latin typeface="メイリオ" panose="020B0604030504040204" pitchFamily="50" charset="-128"/>
                        <a:ea typeface="メイリオ" panose="020B0604030504040204" pitchFamily="50" charset="-128"/>
                        <a:cs typeface="Meiryo"/>
                        <a:sym typeface="Meiryo"/>
                      </a:endParaRPr>
                    </a:p>
                    <a:p>
                      <a:pPr marL="0" marR="0" lvl="0" indent="0" algn="l" rtl="0">
                        <a:lnSpc>
                          <a:spcPct val="100000"/>
                        </a:lnSpc>
                        <a:spcBef>
                          <a:spcPts val="0"/>
                        </a:spcBef>
                        <a:spcAft>
                          <a:spcPts val="0"/>
                        </a:spcAft>
                        <a:buNone/>
                      </a:pPr>
                      <a:r>
                        <a:rPr lang="ja-JP" sz="1400" b="1"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項目のAND検索</a:t>
                      </a:r>
                      <a:endParaRPr sz="1400" b="1" u="none" strike="noStrike" cap="none" dirty="0">
                        <a:solidFill>
                          <a:schemeClr val="dk1"/>
                        </a:solidFill>
                        <a:latin typeface="メイリオ" panose="020B0604030504040204" pitchFamily="50" charset="-128"/>
                        <a:ea typeface="メイリオ" panose="020B0604030504040204" pitchFamily="50" charset="-128"/>
                        <a:cs typeface="Meiryo"/>
                        <a:sym typeface="Meiryo"/>
                      </a:endParaRPr>
                    </a:p>
                  </a:txBody>
                  <a:tcPr marL="91450" marR="91450" marT="45725" marB="45725" anchor="ctr">
                    <a:solidFill>
                      <a:schemeClr val="lt1"/>
                    </a:solidFill>
                  </a:tcPr>
                </a:tc>
                <a:tc>
                  <a:txBody>
                    <a:bodyPr/>
                    <a:lstStyle/>
                    <a:p>
                      <a:pPr marL="0" marR="0" lvl="0" indent="0" algn="l" rtl="0">
                        <a:lnSpc>
                          <a:spcPct val="100000"/>
                        </a:lnSpc>
                        <a:spcBef>
                          <a:spcPts val="0"/>
                        </a:spcBef>
                        <a:spcAft>
                          <a:spcPts val="0"/>
                        </a:spcAft>
                        <a:buClr>
                          <a:schemeClr val="dk1"/>
                        </a:buClr>
                        <a:buSzPts val="1800"/>
                        <a:buFont typeface="Arial"/>
                        <a:buNone/>
                      </a:pPr>
                      <a:r>
                        <a:rPr lang="ja-JP" sz="12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キーワードと各項目の以下の「項目の設定」を2つ以上使って検索する</a:t>
                      </a:r>
                      <a:endParaRPr sz="1200" dirty="0">
                        <a:latin typeface="メイリオ" panose="020B0604030504040204" pitchFamily="50" charset="-128"/>
                        <a:ea typeface="メイリオ" panose="020B0604030504040204" pitchFamily="50" charset="-128"/>
                      </a:endParaRPr>
                    </a:p>
                    <a:p>
                      <a:pPr marL="0" marR="0" lvl="0" indent="0" algn="l" rtl="0">
                        <a:lnSpc>
                          <a:spcPct val="100000"/>
                        </a:lnSpc>
                        <a:spcBef>
                          <a:spcPts val="0"/>
                        </a:spcBef>
                        <a:spcAft>
                          <a:spcPts val="0"/>
                        </a:spcAft>
                        <a:buClr>
                          <a:schemeClr val="dk1"/>
                        </a:buClr>
                        <a:buSzPts val="1800"/>
                        <a:buFont typeface="Arial"/>
                        <a:buNone/>
                      </a:pPr>
                      <a:r>
                        <a:rPr lang="ja-JP" sz="12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例：</a:t>
                      </a:r>
                      <a:endParaRPr sz="12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endParaRPr>
                    </a:p>
                    <a:p>
                      <a:pPr marL="0" marR="0" lvl="0" indent="0" algn="l" rtl="0">
                        <a:lnSpc>
                          <a:spcPct val="100000"/>
                        </a:lnSpc>
                        <a:spcBef>
                          <a:spcPts val="0"/>
                        </a:spcBef>
                        <a:spcAft>
                          <a:spcPts val="0"/>
                        </a:spcAft>
                        <a:buClr>
                          <a:schemeClr val="dk1"/>
                        </a:buClr>
                        <a:buSzPts val="1800"/>
                        <a:buFont typeface="Arial"/>
                        <a:buNone/>
                      </a:pPr>
                      <a:r>
                        <a:rPr lang="ja-JP" sz="12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・キーワードに「部長」、所属が「営業本部」を入力し、営業本部所属の部長のメンバーを絞り込めます。</a:t>
                      </a:r>
                      <a:endParaRPr sz="12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endParaRPr>
                    </a:p>
                  </a:txBody>
                  <a:tcPr marL="91450" marR="91450" marT="45725" marB="45725" anchor="ctr">
                    <a:solidFill>
                      <a:schemeClr val="lt1"/>
                    </a:solidFill>
                  </a:tcPr>
                </a:tc>
                <a:extLst>
                  <a:ext uri="{0D108BD9-81ED-4DB2-BD59-A6C34878D82A}">
                    <a16:rowId xmlns:a16="http://schemas.microsoft.com/office/drawing/2014/main" val="10002"/>
                  </a:ext>
                </a:extLst>
              </a:tr>
            </a:tbl>
          </a:graphicData>
        </a:graphic>
      </p:graphicFrame>
      <p:sp>
        <p:nvSpPr>
          <p:cNvPr id="8" name="Google Shape;76;p5">
            <a:extLst>
              <a:ext uri="{FF2B5EF4-FFF2-40B4-BE49-F238E27FC236}">
                <a16:creationId xmlns:a16="http://schemas.microsoft.com/office/drawing/2014/main" id="{E12D7184-0707-4D58-90BC-22A86703A39C}"/>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Meiryo"/>
                <a:ea typeface="Meiryo"/>
                <a:cs typeface="Meiryo"/>
                <a:sym typeface="Meiryo"/>
              </a:rPr>
              <a:t>プロファイルブック</a:t>
            </a:r>
            <a:endParaRPr sz="1500" b="1" i="0" u="none" strike="noStrike" cap="none" dirty="0">
              <a:solidFill>
                <a:schemeClr val="dk1"/>
              </a:solidFill>
              <a:latin typeface="Arial"/>
              <a:ea typeface="Arial"/>
              <a:cs typeface="Arial"/>
              <a:sym typeface="Arial"/>
            </a:endParaRPr>
          </a:p>
        </p:txBody>
      </p:sp>
      <p:sp>
        <p:nvSpPr>
          <p:cNvPr id="9" name="Google Shape;78;p5">
            <a:extLst>
              <a:ext uri="{FF2B5EF4-FFF2-40B4-BE49-F238E27FC236}">
                <a16:creationId xmlns:a16="http://schemas.microsoft.com/office/drawing/2014/main" id="{DBBE1D3D-B484-41D3-9710-EDD859414084}"/>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lvl="0"/>
            <a:r>
              <a:rPr lang="en-US" altLang="ja-JP" sz="1400" b="1" dirty="0">
                <a:latin typeface="Meiryo"/>
                <a:ea typeface="Meiryo"/>
                <a:cs typeface="Meiryo"/>
                <a:sym typeface="Meiryo"/>
              </a:rPr>
              <a:t>3.</a:t>
            </a:r>
            <a:r>
              <a:rPr lang="ja-JP" altLang="en-US" sz="1400" b="1" dirty="0">
                <a:latin typeface="Meiryo"/>
                <a:ea typeface="Meiryo"/>
                <a:cs typeface="Meiryo"/>
                <a:sym typeface="Meiryo"/>
              </a:rPr>
              <a:t> メンバーを絞り込んで見る</a:t>
            </a:r>
          </a:p>
        </p:txBody>
      </p:sp>
      <p:sp>
        <p:nvSpPr>
          <p:cNvPr id="13" name="Google Shape;203;g125f8f40711_0_141">
            <a:extLst>
              <a:ext uri="{FF2B5EF4-FFF2-40B4-BE49-F238E27FC236}">
                <a16:creationId xmlns:a16="http://schemas.microsoft.com/office/drawing/2014/main" id="{1B955E17-E380-4ACF-B62E-EB9E9DB03B29}"/>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altLang="ja-JP" sz="1600" b="1" i="0" u="none" strike="noStrike" cap="none" dirty="0">
                <a:solidFill>
                  <a:srgbClr val="000000"/>
                </a:solidFill>
                <a:latin typeface="Meiryo"/>
                <a:ea typeface="Meiryo"/>
                <a:cs typeface="Meiryo"/>
                <a:sym typeface="Meiryo"/>
              </a:rPr>
              <a:t>3-3. </a:t>
            </a:r>
            <a:r>
              <a:rPr lang="ja-JP" altLang="en-US" sz="1600" b="1" i="0" u="none" strike="noStrike" cap="none" dirty="0">
                <a:solidFill>
                  <a:srgbClr val="000000"/>
                </a:solidFill>
                <a:latin typeface="Meiryo"/>
                <a:ea typeface="Meiryo"/>
                <a:cs typeface="Meiryo"/>
                <a:sym typeface="Meiryo"/>
              </a:rPr>
              <a:t>条件で絞り込む</a:t>
            </a:r>
          </a:p>
        </p:txBody>
      </p:sp>
      <p:sp>
        <p:nvSpPr>
          <p:cNvPr id="14" name="Google Shape;618;g126584d4e9d_0_223">
            <a:extLst>
              <a:ext uri="{FF2B5EF4-FFF2-40B4-BE49-F238E27FC236}">
                <a16:creationId xmlns:a16="http://schemas.microsoft.com/office/drawing/2014/main" id="{9312F5F8-EFAF-4283-AFBD-09A0B6914053}"/>
              </a:ext>
            </a:extLst>
          </p:cNvPr>
          <p:cNvSpPr txBox="1"/>
          <p:nvPr/>
        </p:nvSpPr>
        <p:spPr>
          <a:xfrm>
            <a:off x="292317" y="1161864"/>
            <a:ext cx="10039800"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600" b="1" dirty="0">
                <a:latin typeface="Meiryo"/>
                <a:ea typeface="Meiryo"/>
                <a:cs typeface="Meiryo"/>
                <a:sym typeface="Meiryo"/>
              </a:rPr>
              <a:t>●</a:t>
            </a:r>
            <a:r>
              <a:rPr lang="ja-JP" altLang="en-US" sz="1600" b="1" i="0" u="none" strike="noStrike" cap="none" dirty="0">
                <a:solidFill>
                  <a:srgbClr val="000000"/>
                </a:solidFill>
                <a:latin typeface="Meiryo"/>
                <a:ea typeface="Meiryo"/>
                <a:cs typeface="Meiryo"/>
                <a:sym typeface="Meiryo"/>
              </a:rPr>
              <a:t>絞り込み条件の設定</a:t>
            </a:r>
            <a:endParaRPr lang="ja-JP" altLang="en-US" sz="1100" dirty="0"/>
          </a:p>
        </p:txBody>
      </p:sp>
      <p:sp>
        <p:nvSpPr>
          <p:cNvPr id="16" name="Google Shape;659;g12e46f93c55_0_80">
            <a:extLst>
              <a:ext uri="{FF2B5EF4-FFF2-40B4-BE49-F238E27FC236}">
                <a16:creationId xmlns:a16="http://schemas.microsoft.com/office/drawing/2014/main" id="{B7805BB8-54D0-44E4-B767-D2231CB4C5AB}"/>
              </a:ext>
            </a:extLst>
          </p:cNvPr>
          <p:cNvSpPr txBox="1"/>
          <p:nvPr/>
        </p:nvSpPr>
        <p:spPr>
          <a:xfrm>
            <a:off x="694170" y="1602444"/>
            <a:ext cx="4159931"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altLang="ja-JP" sz="1200" b="1" dirty="0">
                <a:latin typeface="Meiryo"/>
                <a:ea typeface="Meiryo"/>
                <a:cs typeface="Meiryo"/>
                <a:sym typeface="Meiryo"/>
              </a:rPr>
              <a:t>【</a:t>
            </a:r>
            <a:r>
              <a:rPr lang="ja-JP" altLang="en-US" sz="1200" b="1" i="0" u="none" strike="noStrike" cap="none" dirty="0">
                <a:solidFill>
                  <a:srgbClr val="000000"/>
                </a:solidFill>
                <a:latin typeface="Meiryo"/>
                <a:ea typeface="Meiryo"/>
                <a:cs typeface="Meiryo"/>
                <a:sym typeface="Meiryo"/>
              </a:rPr>
              <a:t>フリーワード検索</a:t>
            </a:r>
            <a:r>
              <a:rPr lang="en-US" altLang="ja-JP" sz="1200" b="1" i="0" u="none" strike="noStrike" cap="none" dirty="0">
                <a:solidFill>
                  <a:srgbClr val="000000"/>
                </a:solidFill>
                <a:latin typeface="Meiryo"/>
                <a:ea typeface="Meiryo"/>
                <a:cs typeface="Meiryo"/>
                <a:sym typeface="Meiryo"/>
              </a:rPr>
              <a:t>】</a:t>
            </a:r>
            <a:r>
              <a:rPr lang="ja-JP" altLang="en-US" sz="1200" b="0" i="0" u="none" strike="noStrike" cap="none" dirty="0">
                <a:solidFill>
                  <a:srgbClr val="000000"/>
                </a:solidFill>
                <a:latin typeface="Meiryo"/>
                <a:ea typeface="Meiryo"/>
                <a:cs typeface="Meiryo"/>
                <a:sym typeface="Meiryo"/>
              </a:rPr>
              <a:t>以下の検索ができます。</a:t>
            </a:r>
            <a:endParaRPr lang="ja-JP" altLang="en-US" sz="1200" b="1" i="0" u="none" strike="noStrike" cap="none" dirty="0">
              <a:solidFill>
                <a:srgbClr val="000000"/>
              </a:solidFill>
              <a:latin typeface="Meiryo"/>
              <a:ea typeface="Meiryo"/>
              <a:cs typeface="Meiryo"/>
              <a:sym typeface="Meiryo"/>
            </a:endParaRPr>
          </a:p>
        </p:txBody>
      </p:sp>
    </p:spTree>
    <p:extLst>
      <p:ext uri="{BB962C8B-B14F-4D97-AF65-F5344CB8AC3E}">
        <p14:creationId xmlns:p14="http://schemas.microsoft.com/office/powerpoint/2010/main" val="36807871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oogle Shape;628;p37">
            <a:extLst>
              <a:ext uri="{FF2B5EF4-FFF2-40B4-BE49-F238E27FC236}">
                <a16:creationId xmlns:a16="http://schemas.microsoft.com/office/drawing/2014/main" id="{27B99B7B-5EC3-53C1-73EA-1CFC70D375D5}"/>
              </a:ext>
            </a:extLst>
          </p:cNvPr>
          <p:cNvGrpSpPr/>
          <p:nvPr/>
        </p:nvGrpSpPr>
        <p:grpSpPr>
          <a:xfrm>
            <a:off x="905029" y="2613075"/>
            <a:ext cx="4855780" cy="3387922"/>
            <a:chOff x="2191336" y="3986233"/>
            <a:chExt cx="7153644" cy="5409509"/>
          </a:xfrm>
        </p:grpSpPr>
        <p:pic>
          <p:nvPicPr>
            <p:cNvPr id="11" name="Google Shape;629;p37">
              <a:extLst>
                <a:ext uri="{FF2B5EF4-FFF2-40B4-BE49-F238E27FC236}">
                  <a16:creationId xmlns:a16="http://schemas.microsoft.com/office/drawing/2014/main" id="{7A8AC1A8-DB4E-CCB0-6FED-3B6F6684B3C5}"/>
                </a:ext>
              </a:extLst>
            </p:cNvPr>
            <p:cNvPicPr preferRelativeResize="0"/>
            <p:nvPr/>
          </p:nvPicPr>
          <p:blipFill rotWithShape="1">
            <a:blip r:embed="rId2" cstate="email">
              <a:alphaModFix/>
              <a:extLst>
                <a:ext uri="{28A0092B-C50C-407E-A947-70E740481C1C}">
                  <a14:useLocalDpi xmlns:a14="http://schemas.microsoft.com/office/drawing/2010/main"/>
                </a:ext>
              </a:extLst>
            </a:blip>
            <a:srcRect l="12260" r="11537"/>
            <a:stretch/>
          </p:blipFill>
          <p:spPr>
            <a:xfrm>
              <a:off x="2191336" y="3986233"/>
              <a:ext cx="7153644" cy="5409509"/>
            </a:xfrm>
            <a:prstGeom prst="rect">
              <a:avLst/>
            </a:prstGeom>
            <a:noFill/>
            <a:ln>
              <a:noFill/>
            </a:ln>
          </p:spPr>
        </p:pic>
        <p:sp>
          <p:nvSpPr>
            <p:cNvPr id="12" name="Google Shape;630;p37">
              <a:extLst>
                <a:ext uri="{FF2B5EF4-FFF2-40B4-BE49-F238E27FC236}">
                  <a16:creationId xmlns:a16="http://schemas.microsoft.com/office/drawing/2014/main" id="{9E2E766A-71D3-4FA1-9655-E1E6D37A0F86}"/>
                </a:ext>
              </a:extLst>
            </p:cNvPr>
            <p:cNvSpPr/>
            <p:nvPr/>
          </p:nvSpPr>
          <p:spPr>
            <a:xfrm>
              <a:off x="2376146" y="5435630"/>
              <a:ext cx="949616" cy="799020"/>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cxnSp>
          <p:nvCxnSpPr>
            <p:cNvPr id="13" name="Google Shape;631;p37">
              <a:extLst>
                <a:ext uri="{FF2B5EF4-FFF2-40B4-BE49-F238E27FC236}">
                  <a16:creationId xmlns:a16="http://schemas.microsoft.com/office/drawing/2014/main" id="{5E557171-D7D4-BC76-08ED-549BD41D0197}"/>
                </a:ext>
              </a:extLst>
            </p:cNvPr>
            <p:cNvCxnSpPr/>
            <p:nvPr/>
          </p:nvCxnSpPr>
          <p:spPr>
            <a:xfrm>
              <a:off x="3325761" y="5810865"/>
              <a:ext cx="943898" cy="81116"/>
            </a:xfrm>
            <a:prstGeom prst="straightConnector1">
              <a:avLst/>
            </a:prstGeom>
            <a:noFill/>
            <a:ln w="38100" cap="flat" cmpd="sng">
              <a:solidFill>
                <a:srgbClr val="FF0000"/>
              </a:solidFill>
              <a:prstDash val="solid"/>
              <a:round/>
              <a:headEnd type="none" w="sm" len="sm"/>
              <a:tailEnd type="triangle" w="med" len="med"/>
            </a:ln>
          </p:spPr>
        </p:cxnSp>
        <p:sp>
          <p:nvSpPr>
            <p:cNvPr id="14" name="Google Shape;632;p37">
              <a:extLst>
                <a:ext uri="{FF2B5EF4-FFF2-40B4-BE49-F238E27FC236}">
                  <a16:creationId xmlns:a16="http://schemas.microsoft.com/office/drawing/2014/main" id="{4F4332D4-7A9F-2449-4DDF-B643DE1A3E4E}"/>
                </a:ext>
              </a:extLst>
            </p:cNvPr>
            <p:cNvSpPr/>
            <p:nvPr/>
          </p:nvSpPr>
          <p:spPr>
            <a:xfrm>
              <a:off x="4269659" y="4479725"/>
              <a:ext cx="2923788" cy="2885618"/>
            </a:xfrm>
            <a:prstGeom prst="ellipse">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17" name="Google Shape;76;p5">
            <a:extLst>
              <a:ext uri="{FF2B5EF4-FFF2-40B4-BE49-F238E27FC236}">
                <a16:creationId xmlns:a16="http://schemas.microsoft.com/office/drawing/2014/main" id="{7D7C5EC5-9ED5-456D-BE9F-9C3BD01C2010}"/>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Meiryo"/>
                <a:ea typeface="Meiryo"/>
                <a:cs typeface="Meiryo"/>
                <a:sym typeface="Meiryo"/>
              </a:rPr>
              <a:t>プロファイルブック</a:t>
            </a:r>
            <a:endParaRPr sz="1500" b="1" i="0" u="none" strike="noStrike" cap="none" dirty="0">
              <a:solidFill>
                <a:schemeClr val="dk1"/>
              </a:solidFill>
              <a:latin typeface="Arial"/>
              <a:ea typeface="Arial"/>
              <a:cs typeface="Arial"/>
              <a:sym typeface="Arial"/>
            </a:endParaRPr>
          </a:p>
        </p:txBody>
      </p:sp>
      <p:sp>
        <p:nvSpPr>
          <p:cNvPr id="18" name="Google Shape;78;p5">
            <a:extLst>
              <a:ext uri="{FF2B5EF4-FFF2-40B4-BE49-F238E27FC236}">
                <a16:creationId xmlns:a16="http://schemas.microsoft.com/office/drawing/2014/main" id="{D8E62191-928E-4B88-8040-C54EBFD2DD2F}"/>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lvl="0"/>
            <a:r>
              <a:rPr lang="en-US" altLang="ja-JP" sz="1400" b="1" dirty="0">
                <a:latin typeface="Meiryo"/>
                <a:ea typeface="Meiryo"/>
                <a:cs typeface="Meiryo"/>
                <a:sym typeface="Meiryo"/>
              </a:rPr>
              <a:t>3.</a:t>
            </a:r>
            <a:r>
              <a:rPr lang="ja-JP" altLang="en-US" sz="1400" b="1" dirty="0">
                <a:latin typeface="Meiryo"/>
                <a:ea typeface="Meiryo"/>
                <a:cs typeface="Meiryo"/>
                <a:sym typeface="Meiryo"/>
              </a:rPr>
              <a:t> メンバーを絞り込んで見る</a:t>
            </a:r>
          </a:p>
        </p:txBody>
      </p:sp>
      <p:sp>
        <p:nvSpPr>
          <p:cNvPr id="19" name="Google Shape;203;g125f8f40711_0_141">
            <a:extLst>
              <a:ext uri="{FF2B5EF4-FFF2-40B4-BE49-F238E27FC236}">
                <a16:creationId xmlns:a16="http://schemas.microsoft.com/office/drawing/2014/main" id="{599B9E5C-A842-483D-B0AA-CAF4E27CCD1D}"/>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altLang="ja-JP" sz="1600" b="1" i="0" u="none" strike="noStrike" cap="none" dirty="0">
                <a:solidFill>
                  <a:srgbClr val="000000"/>
                </a:solidFill>
                <a:latin typeface="Meiryo"/>
                <a:ea typeface="Meiryo"/>
                <a:cs typeface="Meiryo"/>
                <a:sym typeface="Meiryo"/>
              </a:rPr>
              <a:t>3-3. </a:t>
            </a:r>
            <a:r>
              <a:rPr lang="ja-JP" altLang="en-US" sz="1600" b="1" i="0" u="none" strike="noStrike" cap="none" dirty="0">
                <a:solidFill>
                  <a:srgbClr val="000000"/>
                </a:solidFill>
                <a:latin typeface="Meiryo"/>
                <a:ea typeface="Meiryo"/>
                <a:cs typeface="Meiryo"/>
                <a:sym typeface="Meiryo"/>
              </a:rPr>
              <a:t>条件で絞り込む</a:t>
            </a:r>
          </a:p>
        </p:txBody>
      </p:sp>
      <p:sp>
        <p:nvSpPr>
          <p:cNvPr id="20" name="Google Shape;618;g126584d4e9d_0_223">
            <a:extLst>
              <a:ext uri="{FF2B5EF4-FFF2-40B4-BE49-F238E27FC236}">
                <a16:creationId xmlns:a16="http://schemas.microsoft.com/office/drawing/2014/main" id="{7A9FDE11-BC84-431D-B7DD-7E3A6E1063EF}"/>
              </a:ext>
            </a:extLst>
          </p:cNvPr>
          <p:cNvSpPr txBox="1"/>
          <p:nvPr/>
        </p:nvSpPr>
        <p:spPr>
          <a:xfrm>
            <a:off x="292317" y="1161864"/>
            <a:ext cx="10039800"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600" b="1" dirty="0">
                <a:latin typeface="Meiryo"/>
                <a:ea typeface="Meiryo"/>
                <a:cs typeface="Meiryo"/>
                <a:sym typeface="Meiryo"/>
              </a:rPr>
              <a:t>●</a:t>
            </a:r>
            <a:r>
              <a:rPr lang="ja-JP" altLang="en-US" sz="1600" b="1" i="0" u="none" strike="noStrike" cap="none" dirty="0">
                <a:solidFill>
                  <a:srgbClr val="000000"/>
                </a:solidFill>
                <a:latin typeface="Meiryo"/>
                <a:ea typeface="Meiryo"/>
                <a:cs typeface="Meiryo"/>
                <a:sym typeface="Meiryo"/>
              </a:rPr>
              <a:t>絞り込み条件の設定</a:t>
            </a:r>
            <a:endParaRPr lang="ja-JP" altLang="en-US" sz="1100" dirty="0"/>
          </a:p>
        </p:txBody>
      </p:sp>
      <p:sp>
        <p:nvSpPr>
          <p:cNvPr id="21" name="Google Shape;659;g12e46f93c55_0_80">
            <a:extLst>
              <a:ext uri="{FF2B5EF4-FFF2-40B4-BE49-F238E27FC236}">
                <a16:creationId xmlns:a16="http://schemas.microsoft.com/office/drawing/2014/main" id="{FE848B4F-8743-4466-B986-A8C4CC7E8260}"/>
              </a:ext>
            </a:extLst>
          </p:cNvPr>
          <p:cNvSpPr txBox="1"/>
          <p:nvPr/>
        </p:nvSpPr>
        <p:spPr>
          <a:xfrm>
            <a:off x="694170" y="1602444"/>
            <a:ext cx="4159931" cy="276959"/>
          </a:xfrm>
          <a:prstGeom prst="rect">
            <a:avLst/>
          </a:prstGeom>
          <a:noFill/>
          <a:ln>
            <a:noFill/>
          </a:ln>
        </p:spPr>
        <p:txBody>
          <a:bodyPr spcFirstLastPara="1" wrap="square" lIns="91425" tIns="45700" rIns="91425" bIns="45700" anchor="t" anchorCtr="0">
            <a:spAutoFit/>
          </a:bodyPr>
          <a:lstStyle/>
          <a:p>
            <a:r>
              <a:rPr lang="en-US" altLang="ja-JP" sz="1200" b="1" dirty="0">
                <a:latin typeface="Meiryo"/>
                <a:ea typeface="Meiryo"/>
                <a:cs typeface="Meiryo"/>
                <a:sym typeface="Meiryo"/>
              </a:rPr>
              <a:t>【</a:t>
            </a:r>
            <a:r>
              <a:rPr lang="ja-JP" altLang="en-US" sz="1200" b="1" i="0" u="none" strike="noStrike" cap="none" dirty="0">
                <a:solidFill>
                  <a:srgbClr val="000000"/>
                </a:solidFill>
                <a:latin typeface="Meiryo"/>
                <a:ea typeface="Meiryo"/>
                <a:cs typeface="Meiryo"/>
                <a:sym typeface="Meiryo"/>
              </a:rPr>
              <a:t>項目の設定</a:t>
            </a:r>
            <a:r>
              <a:rPr lang="en-US" altLang="ja-JP" sz="1200" b="1" i="0" u="none" strike="noStrike" cap="none" dirty="0">
                <a:solidFill>
                  <a:srgbClr val="000000"/>
                </a:solidFill>
                <a:latin typeface="Meiryo"/>
                <a:ea typeface="Meiryo"/>
                <a:cs typeface="Meiryo"/>
                <a:sym typeface="Meiryo"/>
              </a:rPr>
              <a:t>】</a:t>
            </a:r>
            <a:endParaRPr lang="ja-JP" altLang="en-US" sz="1200" b="1" i="0" u="none" strike="noStrike" cap="none" dirty="0">
              <a:solidFill>
                <a:srgbClr val="000000"/>
              </a:solidFill>
              <a:latin typeface="Meiryo"/>
              <a:ea typeface="Meiryo"/>
              <a:cs typeface="Meiryo"/>
              <a:sym typeface="Meiryo"/>
            </a:endParaRPr>
          </a:p>
        </p:txBody>
      </p:sp>
      <p:sp>
        <p:nvSpPr>
          <p:cNvPr id="22" name="Google Shape;156;g125f8f40711_0_119">
            <a:extLst>
              <a:ext uri="{FF2B5EF4-FFF2-40B4-BE49-F238E27FC236}">
                <a16:creationId xmlns:a16="http://schemas.microsoft.com/office/drawing/2014/main" id="{2B3B46F5-FCFC-49BF-BD82-658A2BB157E9}"/>
              </a:ext>
            </a:extLst>
          </p:cNvPr>
          <p:cNvSpPr txBox="1"/>
          <p:nvPr/>
        </p:nvSpPr>
        <p:spPr>
          <a:xfrm>
            <a:off x="694171" y="1827615"/>
            <a:ext cx="5277497"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rgbClr val="000000"/>
                </a:solidFill>
                <a:latin typeface="Meiryo"/>
                <a:ea typeface="Meiryo"/>
                <a:cs typeface="Meiryo"/>
                <a:sym typeface="Meiryo"/>
              </a:rPr>
              <a:t>基本情報／シート情報で、絞り込み条件として選択できる項目が並びます。期間設定枠で期間を指定したり、チェックボックスで条件を選ぶなど条件を設定できます。</a:t>
            </a:r>
            <a:endParaRPr lang="ja-JP" altLang="en-US" sz="1400" dirty="0"/>
          </a:p>
        </p:txBody>
      </p:sp>
      <p:sp>
        <p:nvSpPr>
          <p:cNvPr id="23" name="Google Shape;156;g125f8f40711_0_119">
            <a:extLst>
              <a:ext uri="{FF2B5EF4-FFF2-40B4-BE49-F238E27FC236}">
                <a16:creationId xmlns:a16="http://schemas.microsoft.com/office/drawing/2014/main" id="{3200125C-E6C3-40AB-B571-3FF33EDA701B}"/>
              </a:ext>
            </a:extLst>
          </p:cNvPr>
          <p:cNvSpPr txBox="1"/>
          <p:nvPr/>
        </p:nvSpPr>
        <p:spPr>
          <a:xfrm>
            <a:off x="6233305" y="947206"/>
            <a:ext cx="527749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rgbClr val="000000"/>
                </a:solidFill>
                <a:latin typeface="Meiryo"/>
                <a:ea typeface="Meiryo"/>
                <a:cs typeface="Meiryo"/>
                <a:sym typeface="Meiryo"/>
              </a:rPr>
              <a:t>項目の種類により検索形式が異なります。</a:t>
            </a:r>
            <a:endParaRPr lang="ja-JP" altLang="en-US" sz="1400" dirty="0"/>
          </a:p>
        </p:txBody>
      </p:sp>
      <p:graphicFrame>
        <p:nvGraphicFramePr>
          <p:cNvPr id="24" name="Google Shape;626;p37">
            <a:extLst>
              <a:ext uri="{FF2B5EF4-FFF2-40B4-BE49-F238E27FC236}">
                <a16:creationId xmlns:a16="http://schemas.microsoft.com/office/drawing/2014/main" id="{48EA99AB-32ED-4E04-959B-7B5AF6A81F1D}"/>
              </a:ext>
            </a:extLst>
          </p:cNvPr>
          <p:cNvGraphicFramePr/>
          <p:nvPr>
            <p:extLst>
              <p:ext uri="{D42A27DB-BD31-4B8C-83A1-F6EECF244321}">
                <p14:modId xmlns:p14="http://schemas.microsoft.com/office/powerpoint/2010/main" val="2161203818"/>
              </p:ext>
            </p:extLst>
          </p:nvPr>
        </p:nvGraphicFramePr>
        <p:xfrm>
          <a:off x="6322418" y="1386548"/>
          <a:ext cx="5412386" cy="1120140"/>
        </p:xfrm>
        <a:graphic>
          <a:graphicData uri="http://schemas.openxmlformats.org/drawingml/2006/table">
            <a:tbl>
              <a:tblPr firstRow="1" bandRow="1">
                <a:noFill/>
              </a:tblPr>
              <a:tblGrid>
                <a:gridCol w="2542725">
                  <a:extLst>
                    <a:ext uri="{9D8B030D-6E8A-4147-A177-3AD203B41FA5}">
                      <a16:colId xmlns:a16="http://schemas.microsoft.com/office/drawing/2014/main" val="20000"/>
                    </a:ext>
                  </a:extLst>
                </a:gridCol>
                <a:gridCol w="2869661">
                  <a:extLst>
                    <a:ext uri="{9D8B030D-6E8A-4147-A177-3AD203B41FA5}">
                      <a16:colId xmlns:a16="http://schemas.microsoft.com/office/drawing/2014/main" val="20001"/>
                    </a:ext>
                  </a:extLst>
                </a:gridCol>
              </a:tblGrid>
              <a:tr h="237480">
                <a:tc>
                  <a:txBody>
                    <a:bodyPr/>
                    <a:lstStyle/>
                    <a:p>
                      <a:pPr marL="0" marR="0" lvl="0" indent="0" algn="l" rtl="0">
                        <a:lnSpc>
                          <a:spcPct val="100000"/>
                        </a:lnSpc>
                        <a:spcBef>
                          <a:spcPts val="0"/>
                        </a:spcBef>
                        <a:spcAft>
                          <a:spcPts val="0"/>
                        </a:spcAft>
                        <a:buNone/>
                      </a:pPr>
                      <a:r>
                        <a:rPr lang="ja-JP" altLang="en-US" sz="1200" b="1" i="0" u="none" strike="noStrike" cap="none" dirty="0">
                          <a:latin typeface="Meiryo"/>
                          <a:ea typeface="Meiryo"/>
                          <a:cs typeface="Meiryo"/>
                          <a:sym typeface="Meiryo"/>
                        </a:rPr>
                        <a:t>テキスト・添付ファイルの</a:t>
                      </a:r>
                      <a:r>
                        <a:rPr lang="ja-JP" altLang="en-US" sz="1200" b="1" i="0" u="none" strike="noStrike" cap="none" dirty="0">
                          <a:latin typeface="Meiryo"/>
                          <a:ea typeface="Meiryo"/>
                          <a:sym typeface="Meiryo"/>
                        </a:rPr>
                        <a:t>項目</a:t>
                      </a:r>
                      <a:endParaRPr sz="1100" dirty="0"/>
                    </a:p>
                  </a:txBody>
                  <a:tcPr marL="190500" marR="190500" marT="95250" marB="95250" anchor="ctr">
                    <a:solidFill>
                      <a:schemeClr val="lt1"/>
                    </a:solidFill>
                  </a:tcPr>
                </a:tc>
                <a:tc>
                  <a:txBody>
                    <a:bodyPr/>
                    <a:lstStyle/>
                    <a:p>
                      <a:pPr marL="0" marR="0" lvl="0" indent="0" algn="l" rtl="0">
                        <a:lnSpc>
                          <a:spcPct val="100000"/>
                        </a:lnSpc>
                        <a:spcBef>
                          <a:spcPts val="0"/>
                        </a:spcBef>
                        <a:spcAft>
                          <a:spcPts val="0"/>
                        </a:spcAft>
                        <a:buNone/>
                      </a:pPr>
                      <a:r>
                        <a:rPr lang="ja-JP" altLang="en-US" sz="1100" b="0" u="none" strike="noStrike" cap="none" dirty="0">
                          <a:latin typeface="Meiryo"/>
                          <a:ea typeface="Meiryo"/>
                          <a:cs typeface="Meiryo"/>
                          <a:sym typeface="Meiryo"/>
                        </a:rPr>
                        <a:t>データの有無</a:t>
                      </a:r>
                      <a:endParaRPr sz="1050" dirty="0"/>
                    </a:p>
                  </a:txBody>
                  <a:tcPr marL="95250" marR="95250" marT="95250" marB="95250" anchor="ctr">
                    <a:solidFill>
                      <a:schemeClr val="lt1"/>
                    </a:solidFill>
                  </a:tcPr>
                </a:tc>
                <a:extLst>
                  <a:ext uri="{0D108BD9-81ED-4DB2-BD59-A6C34878D82A}">
                    <a16:rowId xmlns:a16="http://schemas.microsoft.com/office/drawing/2014/main" val="10000"/>
                  </a:ext>
                </a:extLst>
              </a:tr>
              <a:tr h="334410">
                <a:tc>
                  <a:txBody>
                    <a:bodyPr/>
                    <a:lstStyle/>
                    <a:p>
                      <a:pPr marL="0" marR="0" lvl="0" indent="0" algn="l" rtl="0">
                        <a:lnSpc>
                          <a:spcPct val="100000"/>
                        </a:lnSpc>
                        <a:spcBef>
                          <a:spcPts val="0"/>
                        </a:spcBef>
                        <a:spcAft>
                          <a:spcPts val="0"/>
                        </a:spcAft>
                        <a:buNone/>
                      </a:pPr>
                      <a:r>
                        <a:rPr lang="ja-JP" altLang="en-US" sz="1200" b="1" i="0" u="none" strike="noStrike" cap="none" dirty="0">
                          <a:latin typeface="Meiryo"/>
                          <a:ea typeface="Meiryo"/>
                          <a:cs typeface="Meiryo"/>
                          <a:sym typeface="Meiryo"/>
                        </a:rPr>
                        <a:t>選択式の項目</a:t>
                      </a:r>
                      <a:endParaRPr sz="1100" dirty="0"/>
                    </a:p>
                  </a:txBody>
                  <a:tcPr marL="190500" marR="190500" marT="95250" marB="95250" anchor="ctr">
                    <a:solidFill>
                      <a:schemeClr val="lt1"/>
                    </a:solidFill>
                  </a:tcPr>
                </a:tc>
                <a:tc>
                  <a:txBody>
                    <a:bodyPr/>
                    <a:lstStyle/>
                    <a:p>
                      <a:pPr marL="0" marR="0" lvl="0" indent="0" algn="l" rtl="0">
                        <a:lnSpc>
                          <a:spcPct val="100000"/>
                        </a:lnSpc>
                        <a:spcBef>
                          <a:spcPts val="0"/>
                        </a:spcBef>
                        <a:spcAft>
                          <a:spcPts val="0"/>
                        </a:spcAft>
                        <a:buNone/>
                      </a:pPr>
                      <a:r>
                        <a:rPr lang="ja-JP" altLang="en-US" sz="1100" u="none" strike="noStrike" cap="none" dirty="0">
                          <a:latin typeface="Meiryo"/>
                          <a:ea typeface="Meiryo"/>
                          <a:cs typeface="Meiryo"/>
                          <a:sym typeface="Meiryo"/>
                        </a:rPr>
                        <a:t>選択肢　</a:t>
                      </a:r>
                      <a:r>
                        <a:rPr lang="en-US" altLang="ja-JP" sz="1100" u="none" strike="noStrike" cap="none" dirty="0">
                          <a:latin typeface="Meiryo"/>
                          <a:ea typeface="Meiryo"/>
                          <a:cs typeface="Meiryo"/>
                          <a:sym typeface="Meiryo"/>
                        </a:rPr>
                        <a:t>※</a:t>
                      </a:r>
                      <a:r>
                        <a:rPr lang="ja-JP" altLang="en-US" sz="1100" u="none" strike="noStrike" cap="none" dirty="0">
                          <a:latin typeface="Meiryo"/>
                          <a:ea typeface="Meiryo"/>
                          <a:cs typeface="Meiryo"/>
                          <a:sym typeface="Meiryo"/>
                        </a:rPr>
                        <a:t>複数選択した場合は</a:t>
                      </a:r>
                      <a:r>
                        <a:rPr lang="en-US" altLang="ja-JP" sz="1100" u="none" strike="noStrike" cap="none" dirty="0">
                          <a:latin typeface="Meiryo"/>
                          <a:ea typeface="Meiryo"/>
                          <a:cs typeface="Meiryo"/>
                          <a:sym typeface="Meiryo"/>
                        </a:rPr>
                        <a:t>OR</a:t>
                      </a:r>
                      <a:r>
                        <a:rPr lang="ja-JP" altLang="en-US" sz="1100" u="none" strike="noStrike" cap="none" dirty="0">
                          <a:latin typeface="Meiryo"/>
                          <a:ea typeface="Meiryo"/>
                          <a:cs typeface="Meiryo"/>
                          <a:sym typeface="Meiryo"/>
                        </a:rPr>
                        <a:t>検索</a:t>
                      </a:r>
                      <a:endParaRPr sz="1050" dirty="0"/>
                    </a:p>
                  </a:txBody>
                  <a:tcPr marL="95250" marR="95250" marT="95250" marB="95250" anchor="ctr">
                    <a:solidFill>
                      <a:schemeClr val="lt1"/>
                    </a:solidFill>
                  </a:tcPr>
                </a:tc>
                <a:extLst>
                  <a:ext uri="{0D108BD9-81ED-4DB2-BD59-A6C34878D82A}">
                    <a16:rowId xmlns:a16="http://schemas.microsoft.com/office/drawing/2014/main" val="10001"/>
                  </a:ext>
                </a:extLst>
              </a:tr>
              <a:tr h="324137">
                <a:tc>
                  <a:txBody>
                    <a:bodyPr/>
                    <a:lstStyle/>
                    <a:p>
                      <a:pPr marL="0" marR="0" lvl="0" indent="0" algn="l" rtl="0">
                        <a:lnSpc>
                          <a:spcPct val="100000"/>
                        </a:lnSpc>
                        <a:spcBef>
                          <a:spcPts val="0"/>
                        </a:spcBef>
                        <a:spcAft>
                          <a:spcPts val="0"/>
                        </a:spcAft>
                        <a:buNone/>
                      </a:pPr>
                      <a:r>
                        <a:rPr lang="ja-JP" altLang="en-US" sz="1200" b="1" i="0" u="none" strike="noStrike" cap="none" dirty="0">
                          <a:latin typeface="Meiryo"/>
                          <a:ea typeface="Meiryo"/>
                          <a:cs typeface="Meiryo"/>
                          <a:sym typeface="Meiryo"/>
                        </a:rPr>
                        <a:t>数値・カレンダー式の項目</a:t>
                      </a:r>
                      <a:endParaRPr sz="1100" dirty="0"/>
                    </a:p>
                  </a:txBody>
                  <a:tcPr marL="190500" marR="190500" marT="95250" marB="95250" anchor="ctr">
                    <a:solidFill>
                      <a:schemeClr val="lt1"/>
                    </a:solidFill>
                  </a:tcPr>
                </a:tc>
                <a:tc>
                  <a:txBody>
                    <a:bodyPr/>
                    <a:lstStyle/>
                    <a:p>
                      <a:pPr marL="0" marR="0" lvl="0" indent="0" algn="l" rtl="0">
                        <a:lnSpc>
                          <a:spcPct val="100000"/>
                        </a:lnSpc>
                        <a:spcBef>
                          <a:spcPts val="0"/>
                        </a:spcBef>
                        <a:spcAft>
                          <a:spcPts val="0"/>
                        </a:spcAft>
                        <a:buNone/>
                      </a:pPr>
                      <a:r>
                        <a:rPr lang="ja-JP" altLang="en-US" sz="1100" u="none" strike="noStrike" cap="none" dirty="0">
                          <a:latin typeface="Meiryo"/>
                          <a:ea typeface="Meiryo"/>
                          <a:cs typeface="Meiryo"/>
                          <a:sym typeface="Meiryo"/>
                        </a:rPr>
                        <a:t>範囲指定（</a:t>
                      </a:r>
                      <a:r>
                        <a:rPr lang="en-US" altLang="ja-JP" sz="1100" u="none" strike="noStrike" cap="none" dirty="0">
                          <a:latin typeface="Meiryo"/>
                          <a:ea typeface="Meiryo"/>
                          <a:cs typeface="Meiryo"/>
                          <a:sym typeface="Meiryo"/>
                        </a:rPr>
                        <a:t>From</a:t>
                      </a:r>
                      <a:r>
                        <a:rPr lang="ja-JP" altLang="en-US" sz="1100" u="none" strike="noStrike" cap="none" dirty="0">
                          <a:latin typeface="Meiryo"/>
                          <a:ea typeface="Meiryo"/>
                          <a:cs typeface="Meiryo"/>
                          <a:sym typeface="Meiryo"/>
                        </a:rPr>
                        <a:t>～</a:t>
                      </a:r>
                      <a:r>
                        <a:rPr lang="en-US" altLang="ja-JP" sz="1100" u="none" strike="noStrike" cap="none" dirty="0">
                          <a:latin typeface="Meiryo"/>
                          <a:ea typeface="Meiryo"/>
                          <a:cs typeface="Meiryo"/>
                          <a:sym typeface="Meiryo"/>
                        </a:rPr>
                        <a:t>To</a:t>
                      </a:r>
                      <a:r>
                        <a:rPr lang="ja-JP" altLang="en-US" sz="1100" u="none" strike="noStrike" cap="none" dirty="0">
                          <a:latin typeface="Meiryo"/>
                          <a:ea typeface="Meiryo"/>
                          <a:cs typeface="Meiryo"/>
                          <a:sym typeface="Meiryo"/>
                        </a:rPr>
                        <a:t>）</a:t>
                      </a:r>
                      <a:endParaRPr sz="1050" dirty="0"/>
                    </a:p>
                  </a:txBody>
                  <a:tcPr marL="95250" marR="95250" marT="95250" marB="95250" anchor="ctr">
                    <a:solidFill>
                      <a:schemeClr val="lt1"/>
                    </a:solidFill>
                  </a:tcPr>
                </a:tc>
                <a:extLst>
                  <a:ext uri="{0D108BD9-81ED-4DB2-BD59-A6C34878D82A}">
                    <a16:rowId xmlns:a16="http://schemas.microsoft.com/office/drawing/2014/main" val="10002"/>
                  </a:ext>
                </a:extLst>
              </a:tr>
            </a:tbl>
          </a:graphicData>
        </a:graphic>
      </p:graphicFrame>
      <p:pic>
        <p:nvPicPr>
          <p:cNvPr id="25" name="図 24">
            <a:extLst>
              <a:ext uri="{FF2B5EF4-FFF2-40B4-BE49-F238E27FC236}">
                <a16:creationId xmlns:a16="http://schemas.microsoft.com/office/drawing/2014/main" id="{FA36FFE4-D018-48B6-9263-65DD1C8DF16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530" t="15887" r="4901"/>
          <a:stretch/>
        </p:blipFill>
        <p:spPr>
          <a:xfrm>
            <a:off x="6547666" y="2582278"/>
            <a:ext cx="4963136" cy="3608499"/>
          </a:xfrm>
          <a:prstGeom prst="rect">
            <a:avLst/>
          </a:prstGeom>
        </p:spPr>
      </p:pic>
    </p:spTree>
    <p:extLst>
      <p:ext uri="{BB962C8B-B14F-4D97-AF65-F5344CB8AC3E}">
        <p14:creationId xmlns:p14="http://schemas.microsoft.com/office/powerpoint/2010/main" val="38829248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56;g125f8f40711_0_119">
            <a:extLst>
              <a:ext uri="{FF2B5EF4-FFF2-40B4-BE49-F238E27FC236}">
                <a16:creationId xmlns:a16="http://schemas.microsoft.com/office/drawing/2014/main" id="{56FE58E1-957D-43A3-B175-F537D3FBB739}"/>
              </a:ext>
            </a:extLst>
          </p:cNvPr>
          <p:cNvSpPr txBox="1"/>
          <p:nvPr/>
        </p:nvSpPr>
        <p:spPr>
          <a:xfrm>
            <a:off x="694171" y="1470553"/>
            <a:ext cx="527749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rgbClr val="000000"/>
                </a:solidFill>
                <a:latin typeface="Meiryo"/>
                <a:ea typeface="Meiryo"/>
                <a:cs typeface="Meiryo"/>
                <a:sym typeface="Meiryo"/>
              </a:rPr>
              <a:t>①　　　　　をクリックすると、指定された条件でメンバーの検索が開始されます。</a:t>
            </a:r>
            <a:endParaRPr lang="ja-JP" altLang="en-US" sz="1400" dirty="0"/>
          </a:p>
        </p:txBody>
      </p:sp>
      <p:pic>
        <p:nvPicPr>
          <p:cNvPr id="7" name="Google Shape;676;p39">
            <a:extLst>
              <a:ext uri="{FF2B5EF4-FFF2-40B4-BE49-F238E27FC236}">
                <a16:creationId xmlns:a16="http://schemas.microsoft.com/office/drawing/2014/main" id="{26BF6905-8A0F-1EDD-108E-081A3CD7F690}"/>
              </a:ext>
            </a:extLst>
          </p:cNvPr>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986135" y="1499551"/>
            <a:ext cx="828553" cy="204136"/>
          </a:xfrm>
          <a:prstGeom prst="rect">
            <a:avLst/>
          </a:prstGeom>
          <a:noFill/>
          <a:ln>
            <a:noFill/>
          </a:ln>
        </p:spPr>
      </p:pic>
      <p:grpSp>
        <p:nvGrpSpPr>
          <p:cNvPr id="8" name="Google Shape;679;p39">
            <a:extLst>
              <a:ext uri="{FF2B5EF4-FFF2-40B4-BE49-F238E27FC236}">
                <a16:creationId xmlns:a16="http://schemas.microsoft.com/office/drawing/2014/main" id="{3C41841D-CE0B-AA2C-94E1-DFED5879C5AA}"/>
              </a:ext>
            </a:extLst>
          </p:cNvPr>
          <p:cNvGrpSpPr/>
          <p:nvPr/>
        </p:nvGrpSpPr>
        <p:grpSpPr>
          <a:xfrm>
            <a:off x="711008" y="2022731"/>
            <a:ext cx="4841967" cy="3609029"/>
            <a:chOff x="2338838" y="3529577"/>
            <a:chExt cx="6886721" cy="5182042"/>
          </a:xfrm>
        </p:grpSpPr>
        <p:pic>
          <p:nvPicPr>
            <p:cNvPr id="9" name="Google Shape;680;p39">
              <a:extLst>
                <a:ext uri="{FF2B5EF4-FFF2-40B4-BE49-F238E27FC236}">
                  <a16:creationId xmlns:a16="http://schemas.microsoft.com/office/drawing/2014/main" id="{E68B0EA7-E7FA-6E03-9B0B-00591744E6E0}"/>
                </a:ext>
              </a:extLst>
            </p:cNvPr>
            <p:cNvPicPr preferRelativeResize="0"/>
            <p:nvPr/>
          </p:nvPicPr>
          <p:blipFill rotWithShape="1">
            <a:blip r:embed="rId3" cstate="email">
              <a:alphaModFix/>
              <a:extLst>
                <a:ext uri="{28A0092B-C50C-407E-A947-70E740481C1C}">
                  <a14:useLocalDpi xmlns:a14="http://schemas.microsoft.com/office/drawing/2010/main"/>
                </a:ext>
              </a:extLst>
            </a:blip>
            <a:srcRect l="13516" t="4205" r="13124"/>
            <a:stretch/>
          </p:blipFill>
          <p:spPr>
            <a:xfrm>
              <a:off x="2338838" y="3529577"/>
              <a:ext cx="6886721" cy="5182042"/>
            </a:xfrm>
            <a:prstGeom prst="rect">
              <a:avLst/>
            </a:prstGeom>
            <a:noFill/>
            <a:ln>
              <a:noFill/>
            </a:ln>
          </p:spPr>
        </p:pic>
        <p:sp>
          <p:nvSpPr>
            <p:cNvPr id="10" name="Google Shape;681;p39">
              <a:extLst>
                <a:ext uri="{FF2B5EF4-FFF2-40B4-BE49-F238E27FC236}">
                  <a16:creationId xmlns:a16="http://schemas.microsoft.com/office/drawing/2014/main" id="{26D711D9-7596-1DD0-1CED-6A1A56822882}"/>
                </a:ext>
              </a:extLst>
            </p:cNvPr>
            <p:cNvSpPr/>
            <p:nvPr/>
          </p:nvSpPr>
          <p:spPr>
            <a:xfrm>
              <a:off x="5678564" y="8244840"/>
              <a:ext cx="1084186" cy="388620"/>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grpSp>
      <p:sp>
        <p:nvSpPr>
          <p:cNvPr id="12" name="Google Shape;76;p5">
            <a:extLst>
              <a:ext uri="{FF2B5EF4-FFF2-40B4-BE49-F238E27FC236}">
                <a16:creationId xmlns:a16="http://schemas.microsoft.com/office/drawing/2014/main" id="{4670B64F-4F6C-4A02-9253-0686713DE37A}"/>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Meiryo"/>
                <a:ea typeface="Meiryo"/>
                <a:cs typeface="Meiryo"/>
                <a:sym typeface="Meiryo"/>
              </a:rPr>
              <a:t>プロファイルブック</a:t>
            </a:r>
            <a:endParaRPr sz="1500" b="1" i="0" u="none" strike="noStrike" cap="none" dirty="0">
              <a:solidFill>
                <a:schemeClr val="dk1"/>
              </a:solidFill>
              <a:latin typeface="Arial"/>
              <a:ea typeface="Arial"/>
              <a:cs typeface="Arial"/>
              <a:sym typeface="Arial"/>
            </a:endParaRPr>
          </a:p>
        </p:txBody>
      </p:sp>
      <p:sp>
        <p:nvSpPr>
          <p:cNvPr id="13" name="Google Shape;78;p5">
            <a:extLst>
              <a:ext uri="{FF2B5EF4-FFF2-40B4-BE49-F238E27FC236}">
                <a16:creationId xmlns:a16="http://schemas.microsoft.com/office/drawing/2014/main" id="{F3F34809-852B-4A85-B6FF-5B5A2804C36A}"/>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lvl="0"/>
            <a:r>
              <a:rPr lang="en-US" altLang="ja-JP" sz="1400" b="1" dirty="0">
                <a:latin typeface="Meiryo"/>
                <a:ea typeface="Meiryo"/>
                <a:cs typeface="Meiryo"/>
                <a:sym typeface="Meiryo"/>
              </a:rPr>
              <a:t>3.</a:t>
            </a:r>
            <a:r>
              <a:rPr lang="ja-JP" altLang="en-US" sz="1400" b="1" dirty="0">
                <a:latin typeface="Meiryo"/>
                <a:ea typeface="Meiryo"/>
                <a:cs typeface="Meiryo"/>
                <a:sym typeface="Meiryo"/>
              </a:rPr>
              <a:t> メンバーを絞り込んで見る</a:t>
            </a:r>
          </a:p>
        </p:txBody>
      </p:sp>
      <p:sp>
        <p:nvSpPr>
          <p:cNvPr id="14" name="Google Shape;203;g125f8f40711_0_141">
            <a:extLst>
              <a:ext uri="{FF2B5EF4-FFF2-40B4-BE49-F238E27FC236}">
                <a16:creationId xmlns:a16="http://schemas.microsoft.com/office/drawing/2014/main" id="{0BC7E6D8-F1B8-4AB5-B1A4-F5A6AE8ED13F}"/>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altLang="ja-JP" sz="1600" b="1" i="0" u="none" strike="noStrike" cap="none" dirty="0">
                <a:solidFill>
                  <a:srgbClr val="000000"/>
                </a:solidFill>
                <a:latin typeface="Meiryo"/>
                <a:ea typeface="Meiryo"/>
                <a:cs typeface="Meiryo"/>
                <a:sym typeface="Meiryo"/>
              </a:rPr>
              <a:t>3-3. </a:t>
            </a:r>
            <a:r>
              <a:rPr lang="ja-JP" altLang="en-US" sz="1600" b="1" i="0" u="none" strike="noStrike" cap="none" dirty="0">
                <a:solidFill>
                  <a:srgbClr val="000000"/>
                </a:solidFill>
                <a:latin typeface="Meiryo"/>
                <a:ea typeface="Meiryo"/>
                <a:cs typeface="Meiryo"/>
                <a:sym typeface="Meiryo"/>
              </a:rPr>
              <a:t>条件で絞り込む</a:t>
            </a:r>
          </a:p>
        </p:txBody>
      </p:sp>
      <p:sp>
        <p:nvSpPr>
          <p:cNvPr id="15" name="Google Shape;618;g126584d4e9d_0_223">
            <a:extLst>
              <a:ext uri="{FF2B5EF4-FFF2-40B4-BE49-F238E27FC236}">
                <a16:creationId xmlns:a16="http://schemas.microsoft.com/office/drawing/2014/main" id="{378CF9E0-C26B-4083-B66E-B39C9A44B997}"/>
              </a:ext>
            </a:extLst>
          </p:cNvPr>
          <p:cNvSpPr txBox="1"/>
          <p:nvPr/>
        </p:nvSpPr>
        <p:spPr>
          <a:xfrm>
            <a:off x="292317" y="1161864"/>
            <a:ext cx="10039800"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600" b="1" dirty="0">
                <a:latin typeface="Meiryo"/>
                <a:ea typeface="Meiryo"/>
                <a:cs typeface="Meiryo"/>
                <a:sym typeface="Meiryo"/>
              </a:rPr>
              <a:t>●</a:t>
            </a:r>
            <a:r>
              <a:rPr lang="ja-JP" altLang="en-US" sz="1600" b="1" i="0" u="none" strike="noStrike" cap="none" dirty="0">
                <a:solidFill>
                  <a:srgbClr val="000000"/>
                </a:solidFill>
                <a:latin typeface="Meiryo"/>
                <a:ea typeface="Meiryo"/>
                <a:cs typeface="Meiryo"/>
                <a:sym typeface="Meiryo"/>
              </a:rPr>
              <a:t>検索を実行する</a:t>
            </a:r>
            <a:endParaRPr lang="ja-JP" altLang="en-US" sz="1100" dirty="0"/>
          </a:p>
        </p:txBody>
      </p:sp>
      <p:sp>
        <p:nvSpPr>
          <p:cNvPr id="19" name="Google Shape;157;g125f8f40711_0_119">
            <a:extLst>
              <a:ext uri="{FF2B5EF4-FFF2-40B4-BE49-F238E27FC236}">
                <a16:creationId xmlns:a16="http://schemas.microsoft.com/office/drawing/2014/main" id="{B0943058-61D5-4E8E-A4B2-A5060C69E10B}"/>
              </a:ext>
            </a:extLst>
          </p:cNvPr>
          <p:cNvSpPr txBox="1"/>
          <p:nvPr/>
        </p:nvSpPr>
        <p:spPr>
          <a:xfrm>
            <a:off x="6167550" y="1465981"/>
            <a:ext cx="527749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rgbClr val="000000"/>
                </a:solidFill>
                <a:latin typeface="Meiryo"/>
                <a:ea typeface="Meiryo"/>
                <a:cs typeface="Meiryo"/>
                <a:sym typeface="Meiryo"/>
              </a:rPr>
              <a:t>②条件での絞り込みを中断したい場合、　　　　 または　　をクリックすると、絞り込み検索のポップアップが閉じられます。</a:t>
            </a:r>
            <a:endParaRPr lang="ja-JP" altLang="en-US" sz="1400" dirty="0"/>
          </a:p>
        </p:txBody>
      </p:sp>
      <p:pic>
        <p:nvPicPr>
          <p:cNvPr id="20" name="Google Shape;677;p39">
            <a:extLst>
              <a:ext uri="{FF2B5EF4-FFF2-40B4-BE49-F238E27FC236}">
                <a16:creationId xmlns:a16="http://schemas.microsoft.com/office/drawing/2014/main" id="{735901B1-CB17-43D5-8EBB-9B75271D0BFE}"/>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437183" y="1486058"/>
            <a:ext cx="696752" cy="172474"/>
          </a:xfrm>
          <a:prstGeom prst="rect">
            <a:avLst/>
          </a:prstGeom>
          <a:noFill/>
          <a:ln w="12700" cap="flat" cmpd="sng">
            <a:solidFill>
              <a:srgbClr val="7F7F7F"/>
            </a:solidFill>
            <a:prstDash val="solid"/>
            <a:round/>
            <a:headEnd type="none" w="sm" len="sm"/>
            <a:tailEnd type="none" w="sm" len="sm"/>
          </a:ln>
        </p:spPr>
      </p:pic>
      <p:pic>
        <p:nvPicPr>
          <p:cNvPr id="21" name="Google Shape;678;p39">
            <a:extLst>
              <a:ext uri="{FF2B5EF4-FFF2-40B4-BE49-F238E27FC236}">
                <a16:creationId xmlns:a16="http://schemas.microsoft.com/office/drawing/2014/main" id="{07757723-8B3F-4A9E-A012-8C0120E17E0E}"/>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0814179" y="1442213"/>
            <a:ext cx="242479" cy="246658"/>
          </a:xfrm>
          <a:prstGeom prst="rect">
            <a:avLst/>
          </a:prstGeom>
          <a:noFill/>
          <a:ln>
            <a:noFill/>
          </a:ln>
        </p:spPr>
      </p:pic>
      <p:grpSp>
        <p:nvGrpSpPr>
          <p:cNvPr id="22" name="Google Shape;682;p39">
            <a:extLst>
              <a:ext uri="{FF2B5EF4-FFF2-40B4-BE49-F238E27FC236}">
                <a16:creationId xmlns:a16="http://schemas.microsoft.com/office/drawing/2014/main" id="{65D67BD8-4398-4091-916E-AC1D240112F9}"/>
              </a:ext>
            </a:extLst>
          </p:cNvPr>
          <p:cNvGrpSpPr/>
          <p:nvPr/>
        </p:nvGrpSpPr>
        <p:grpSpPr>
          <a:xfrm>
            <a:off x="6421326" y="1993733"/>
            <a:ext cx="4769944" cy="3766317"/>
            <a:chOff x="2343414" y="10055269"/>
            <a:chExt cx="6890553" cy="5205216"/>
          </a:xfrm>
        </p:grpSpPr>
        <p:pic>
          <p:nvPicPr>
            <p:cNvPr id="23" name="Google Shape;683;p39">
              <a:extLst>
                <a:ext uri="{FF2B5EF4-FFF2-40B4-BE49-F238E27FC236}">
                  <a16:creationId xmlns:a16="http://schemas.microsoft.com/office/drawing/2014/main" id="{D9D2191C-3BCD-452C-8532-E2A64FE77665}"/>
                </a:ext>
              </a:extLst>
            </p:cNvPr>
            <p:cNvPicPr preferRelativeResize="0"/>
            <p:nvPr/>
          </p:nvPicPr>
          <p:blipFill rotWithShape="1">
            <a:blip r:embed="rId6" cstate="email">
              <a:alphaModFix/>
              <a:extLst>
                <a:ext uri="{28A0092B-C50C-407E-A947-70E740481C1C}">
                  <a14:useLocalDpi xmlns:a14="http://schemas.microsoft.com/office/drawing/2010/main"/>
                </a:ext>
              </a:extLst>
            </a:blip>
            <a:srcRect l="13563" t="3776" r="13036"/>
            <a:stretch/>
          </p:blipFill>
          <p:spPr>
            <a:xfrm>
              <a:off x="2343414" y="10055269"/>
              <a:ext cx="6890553" cy="5205216"/>
            </a:xfrm>
            <a:prstGeom prst="rect">
              <a:avLst/>
            </a:prstGeom>
            <a:noFill/>
            <a:ln>
              <a:noFill/>
            </a:ln>
          </p:spPr>
        </p:pic>
        <p:sp>
          <p:nvSpPr>
            <p:cNvPr id="24" name="Google Shape;684;p39">
              <a:extLst>
                <a:ext uri="{FF2B5EF4-FFF2-40B4-BE49-F238E27FC236}">
                  <a16:creationId xmlns:a16="http://schemas.microsoft.com/office/drawing/2014/main" id="{24C49DB1-D6EB-4E1A-BC50-177CC98F65B8}"/>
                </a:ext>
              </a:extLst>
            </p:cNvPr>
            <p:cNvSpPr/>
            <p:nvPr/>
          </p:nvSpPr>
          <p:spPr>
            <a:xfrm>
              <a:off x="4688488" y="14791480"/>
              <a:ext cx="1077574" cy="391579"/>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grpSp>
    </p:spTree>
    <p:extLst>
      <p:ext uri="{BB962C8B-B14F-4D97-AF65-F5344CB8AC3E}">
        <p14:creationId xmlns:p14="http://schemas.microsoft.com/office/powerpoint/2010/main" val="18722118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oogle Shape;700;p40">
            <a:extLst>
              <a:ext uri="{FF2B5EF4-FFF2-40B4-BE49-F238E27FC236}">
                <a16:creationId xmlns:a16="http://schemas.microsoft.com/office/drawing/2014/main" id="{9ED1CD98-F185-D456-E413-5308F6B28C7C}"/>
              </a:ext>
            </a:extLst>
          </p:cNvPr>
          <p:cNvGrpSpPr/>
          <p:nvPr/>
        </p:nvGrpSpPr>
        <p:grpSpPr>
          <a:xfrm>
            <a:off x="751580" y="2093522"/>
            <a:ext cx="5162677" cy="2506062"/>
            <a:chOff x="1070099" y="3704292"/>
            <a:chExt cx="9387575" cy="4161159"/>
          </a:xfrm>
        </p:grpSpPr>
        <p:pic>
          <p:nvPicPr>
            <p:cNvPr id="18" name="Google Shape;701;p40">
              <a:extLst>
                <a:ext uri="{FF2B5EF4-FFF2-40B4-BE49-F238E27FC236}">
                  <a16:creationId xmlns:a16="http://schemas.microsoft.com/office/drawing/2014/main" id="{03896CEA-05C1-5078-54B5-8723C4574E3F}"/>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070099" y="3704292"/>
              <a:ext cx="9387575" cy="4161159"/>
            </a:xfrm>
            <a:prstGeom prst="rect">
              <a:avLst/>
            </a:prstGeom>
            <a:noFill/>
            <a:ln w="12700" cap="flat" cmpd="sng">
              <a:solidFill>
                <a:srgbClr val="7F7F7F"/>
              </a:solidFill>
              <a:prstDash val="solid"/>
              <a:round/>
              <a:headEnd type="none" w="sm" len="sm"/>
              <a:tailEnd type="none" w="sm" len="sm"/>
            </a:ln>
          </p:spPr>
        </p:pic>
        <p:sp>
          <p:nvSpPr>
            <p:cNvPr id="19" name="Google Shape;702;p40">
              <a:extLst>
                <a:ext uri="{FF2B5EF4-FFF2-40B4-BE49-F238E27FC236}">
                  <a16:creationId xmlns:a16="http://schemas.microsoft.com/office/drawing/2014/main" id="{33A94418-4B8D-ABE1-B395-FFB0464628C2}"/>
                </a:ext>
              </a:extLst>
            </p:cNvPr>
            <p:cNvSpPr/>
            <p:nvPr/>
          </p:nvSpPr>
          <p:spPr>
            <a:xfrm>
              <a:off x="1113905" y="3737428"/>
              <a:ext cx="2888109" cy="579647"/>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cxnSp>
          <p:nvCxnSpPr>
            <p:cNvPr id="20" name="Google Shape;703;p40">
              <a:extLst>
                <a:ext uri="{FF2B5EF4-FFF2-40B4-BE49-F238E27FC236}">
                  <a16:creationId xmlns:a16="http://schemas.microsoft.com/office/drawing/2014/main" id="{E4126737-17AF-0E6B-68B0-D19443D7E322}"/>
                </a:ext>
              </a:extLst>
            </p:cNvPr>
            <p:cNvCxnSpPr/>
            <p:nvPr/>
          </p:nvCxnSpPr>
          <p:spPr>
            <a:xfrm>
              <a:off x="4028902" y="4317076"/>
              <a:ext cx="565265" cy="437804"/>
            </a:xfrm>
            <a:prstGeom prst="straightConnector1">
              <a:avLst/>
            </a:prstGeom>
            <a:noFill/>
            <a:ln w="38100" cap="flat" cmpd="sng">
              <a:solidFill>
                <a:srgbClr val="FF0000"/>
              </a:solidFill>
              <a:prstDash val="solid"/>
              <a:round/>
              <a:headEnd type="none" w="sm" len="sm"/>
              <a:tailEnd type="triangle" w="med" len="med"/>
            </a:ln>
          </p:spPr>
        </p:cxnSp>
        <p:sp>
          <p:nvSpPr>
            <p:cNvPr id="21" name="Google Shape;704;p40">
              <a:extLst>
                <a:ext uri="{FF2B5EF4-FFF2-40B4-BE49-F238E27FC236}">
                  <a16:creationId xmlns:a16="http://schemas.microsoft.com/office/drawing/2014/main" id="{E6AC1A29-656D-306A-80D8-12095DFDDCF5}"/>
                </a:ext>
              </a:extLst>
            </p:cNvPr>
            <p:cNvSpPr/>
            <p:nvPr/>
          </p:nvSpPr>
          <p:spPr>
            <a:xfrm>
              <a:off x="4301992" y="4180080"/>
              <a:ext cx="2923788" cy="2885618"/>
            </a:xfrm>
            <a:prstGeom prst="ellipse">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12" name="Google Shape;76;p5">
            <a:extLst>
              <a:ext uri="{FF2B5EF4-FFF2-40B4-BE49-F238E27FC236}">
                <a16:creationId xmlns:a16="http://schemas.microsoft.com/office/drawing/2014/main" id="{E4DB57B1-7C5D-483A-8587-3254D07B482D}"/>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Meiryo"/>
                <a:ea typeface="Meiryo"/>
                <a:cs typeface="Meiryo"/>
                <a:sym typeface="Meiryo"/>
              </a:rPr>
              <a:t>プロファイルブック</a:t>
            </a:r>
            <a:endParaRPr sz="1500" b="1" i="0" u="none" strike="noStrike" cap="none" dirty="0">
              <a:solidFill>
                <a:schemeClr val="dk1"/>
              </a:solidFill>
              <a:latin typeface="Arial"/>
              <a:ea typeface="Arial"/>
              <a:cs typeface="Arial"/>
              <a:sym typeface="Arial"/>
            </a:endParaRPr>
          </a:p>
        </p:txBody>
      </p:sp>
      <p:sp>
        <p:nvSpPr>
          <p:cNvPr id="13" name="Google Shape;78;p5">
            <a:extLst>
              <a:ext uri="{FF2B5EF4-FFF2-40B4-BE49-F238E27FC236}">
                <a16:creationId xmlns:a16="http://schemas.microsoft.com/office/drawing/2014/main" id="{A60C80DB-7498-49C0-80C9-8B37936436C5}"/>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lvl="0"/>
            <a:r>
              <a:rPr lang="en-US" altLang="ja-JP" sz="1400" b="1" dirty="0">
                <a:latin typeface="Meiryo"/>
                <a:ea typeface="Meiryo"/>
                <a:cs typeface="Meiryo"/>
                <a:sym typeface="Meiryo"/>
              </a:rPr>
              <a:t>3.</a:t>
            </a:r>
            <a:r>
              <a:rPr lang="ja-JP" altLang="en-US" sz="1400" b="1" dirty="0">
                <a:latin typeface="Meiryo"/>
                <a:ea typeface="Meiryo"/>
                <a:cs typeface="Meiryo"/>
                <a:sym typeface="Meiryo"/>
              </a:rPr>
              <a:t> メンバーを絞り込んで見る</a:t>
            </a:r>
          </a:p>
        </p:txBody>
      </p:sp>
      <p:sp>
        <p:nvSpPr>
          <p:cNvPr id="14" name="Google Shape;203;g125f8f40711_0_141">
            <a:extLst>
              <a:ext uri="{FF2B5EF4-FFF2-40B4-BE49-F238E27FC236}">
                <a16:creationId xmlns:a16="http://schemas.microsoft.com/office/drawing/2014/main" id="{70DBD431-9031-443D-BC82-DDD8626B5B11}"/>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altLang="ja-JP" sz="1600" b="1" i="0" u="none" strike="noStrike" cap="none" dirty="0">
                <a:solidFill>
                  <a:srgbClr val="000000"/>
                </a:solidFill>
                <a:latin typeface="Meiryo"/>
                <a:ea typeface="Meiryo"/>
                <a:cs typeface="Meiryo"/>
                <a:sym typeface="Meiryo"/>
              </a:rPr>
              <a:t>3-3. </a:t>
            </a:r>
            <a:r>
              <a:rPr lang="ja-JP" altLang="en-US" sz="1600" b="1" i="0" u="none" strike="noStrike" cap="none" dirty="0">
                <a:solidFill>
                  <a:srgbClr val="000000"/>
                </a:solidFill>
                <a:latin typeface="Meiryo"/>
                <a:ea typeface="Meiryo"/>
                <a:cs typeface="Meiryo"/>
                <a:sym typeface="Meiryo"/>
              </a:rPr>
              <a:t>条件で絞り込む</a:t>
            </a:r>
          </a:p>
        </p:txBody>
      </p:sp>
      <p:sp>
        <p:nvSpPr>
          <p:cNvPr id="15" name="Google Shape;618;g126584d4e9d_0_223">
            <a:extLst>
              <a:ext uri="{FF2B5EF4-FFF2-40B4-BE49-F238E27FC236}">
                <a16:creationId xmlns:a16="http://schemas.microsoft.com/office/drawing/2014/main" id="{44420F8F-C344-4BD0-9CF3-F1871DF4EAB5}"/>
              </a:ext>
            </a:extLst>
          </p:cNvPr>
          <p:cNvSpPr txBox="1"/>
          <p:nvPr/>
        </p:nvSpPr>
        <p:spPr>
          <a:xfrm>
            <a:off x="292317" y="1161864"/>
            <a:ext cx="10039800"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600" b="1" dirty="0">
                <a:latin typeface="Meiryo"/>
                <a:ea typeface="Meiryo"/>
                <a:cs typeface="Meiryo"/>
                <a:sym typeface="Meiryo"/>
              </a:rPr>
              <a:t>●</a:t>
            </a:r>
            <a:r>
              <a:rPr lang="ja-JP" altLang="en-US" sz="1600" b="1" i="0" u="none" strike="noStrike" cap="none" dirty="0">
                <a:solidFill>
                  <a:srgbClr val="000000"/>
                </a:solidFill>
                <a:latin typeface="Meiryo"/>
                <a:ea typeface="Meiryo"/>
                <a:cs typeface="Meiryo"/>
                <a:sym typeface="Meiryo"/>
              </a:rPr>
              <a:t>検索を実行する</a:t>
            </a:r>
            <a:endParaRPr lang="ja-JP" altLang="en-US" sz="1100" dirty="0"/>
          </a:p>
        </p:txBody>
      </p:sp>
      <p:sp>
        <p:nvSpPr>
          <p:cNvPr id="16" name="Google Shape;156;g125f8f40711_0_119">
            <a:extLst>
              <a:ext uri="{FF2B5EF4-FFF2-40B4-BE49-F238E27FC236}">
                <a16:creationId xmlns:a16="http://schemas.microsoft.com/office/drawing/2014/main" id="{E119719F-6B08-4E07-96C8-0A50B61FA4EA}"/>
              </a:ext>
            </a:extLst>
          </p:cNvPr>
          <p:cNvSpPr txBox="1"/>
          <p:nvPr/>
        </p:nvSpPr>
        <p:spPr>
          <a:xfrm>
            <a:off x="694171" y="1470553"/>
            <a:ext cx="527749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rgbClr val="000000"/>
                </a:solidFill>
                <a:latin typeface="Meiryo"/>
                <a:ea typeface="Meiryo"/>
                <a:cs typeface="Meiryo"/>
                <a:sym typeface="Meiryo"/>
              </a:rPr>
              <a:t>③絞り込み結果が表示されます。メンバー数と指定した条件は、メンバー一覧の画面上部に表示されます。</a:t>
            </a:r>
            <a:endParaRPr lang="ja-JP" altLang="en-US" sz="1400" dirty="0"/>
          </a:p>
        </p:txBody>
      </p:sp>
    </p:spTree>
    <p:extLst>
      <p:ext uri="{BB962C8B-B14F-4D97-AF65-F5344CB8AC3E}">
        <p14:creationId xmlns:p14="http://schemas.microsoft.com/office/powerpoint/2010/main" val="41394544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707;p40">
            <a:extLst>
              <a:ext uri="{FF2B5EF4-FFF2-40B4-BE49-F238E27FC236}">
                <a16:creationId xmlns:a16="http://schemas.microsoft.com/office/drawing/2014/main" id="{C6821068-B869-BFE1-752B-B7BF9151F464}"/>
              </a:ext>
            </a:extLst>
          </p:cNvPr>
          <p:cNvGrpSpPr/>
          <p:nvPr/>
        </p:nvGrpSpPr>
        <p:grpSpPr>
          <a:xfrm>
            <a:off x="2094477" y="1792228"/>
            <a:ext cx="8003045" cy="3547449"/>
            <a:chOff x="1070099" y="9727773"/>
            <a:chExt cx="9387575" cy="4161159"/>
          </a:xfrm>
        </p:grpSpPr>
        <p:pic>
          <p:nvPicPr>
            <p:cNvPr id="6" name="Google Shape;708;p40">
              <a:extLst>
                <a:ext uri="{FF2B5EF4-FFF2-40B4-BE49-F238E27FC236}">
                  <a16:creationId xmlns:a16="http://schemas.microsoft.com/office/drawing/2014/main" id="{292B0D70-81DB-7812-9364-E44A9156AC93}"/>
                </a:ext>
              </a:extLst>
            </p:cNvPr>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70099" y="9727773"/>
              <a:ext cx="9387575" cy="4161159"/>
            </a:xfrm>
            <a:prstGeom prst="rect">
              <a:avLst/>
            </a:prstGeom>
            <a:noFill/>
            <a:ln w="12700" cap="flat" cmpd="sng">
              <a:solidFill>
                <a:srgbClr val="7F7F7F"/>
              </a:solidFill>
              <a:prstDash val="solid"/>
              <a:round/>
              <a:headEnd type="none" w="sm" len="sm"/>
              <a:tailEnd type="none" w="sm" len="sm"/>
            </a:ln>
          </p:spPr>
        </p:pic>
        <p:sp>
          <p:nvSpPr>
            <p:cNvPr id="7" name="Google Shape;709;p40">
              <a:extLst>
                <a:ext uri="{FF2B5EF4-FFF2-40B4-BE49-F238E27FC236}">
                  <a16:creationId xmlns:a16="http://schemas.microsoft.com/office/drawing/2014/main" id="{6D6A265B-1D92-67EE-9AA6-FA34EF53D7FF}"/>
                </a:ext>
              </a:extLst>
            </p:cNvPr>
            <p:cNvSpPr/>
            <p:nvPr/>
          </p:nvSpPr>
          <p:spPr>
            <a:xfrm>
              <a:off x="7373792" y="10030830"/>
              <a:ext cx="520376" cy="460195"/>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cxnSp>
          <p:nvCxnSpPr>
            <p:cNvPr id="8" name="Google Shape;710;p40">
              <a:extLst>
                <a:ext uri="{FF2B5EF4-FFF2-40B4-BE49-F238E27FC236}">
                  <a16:creationId xmlns:a16="http://schemas.microsoft.com/office/drawing/2014/main" id="{87DBB3F3-035D-7286-DBF5-C09B39996037}"/>
                </a:ext>
              </a:extLst>
            </p:cNvPr>
            <p:cNvCxnSpPr/>
            <p:nvPr/>
          </p:nvCxnSpPr>
          <p:spPr>
            <a:xfrm flipH="1">
              <a:off x="7021949" y="10491025"/>
              <a:ext cx="351842" cy="365465"/>
            </a:xfrm>
            <a:prstGeom prst="straightConnector1">
              <a:avLst/>
            </a:prstGeom>
            <a:noFill/>
            <a:ln w="38100" cap="flat" cmpd="sng">
              <a:solidFill>
                <a:srgbClr val="FF0000"/>
              </a:solidFill>
              <a:prstDash val="solid"/>
              <a:round/>
              <a:headEnd type="none" w="sm" len="sm"/>
              <a:tailEnd type="triangle" w="med" len="med"/>
            </a:ln>
          </p:spPr>
        </p:cxnSp>
        <p:sp>
          <p:nvSpPr>
            <p:cNvPr id="9" name="Google Shape;711;p40">
              <a:extLst>
                <a:ext uri="{FF2B5EF4-FFF2-40B4-BE49-F238E27FC236}">
                  <a16:creationId xmlns:a16="http://schemas.microsoft.com/office/drawing/2014/main" id="{C4E5CBC9-AA0D-BC93-2AAC-5E99D6D01E95}"/>
                </a:ext>
              </a:extLst>
            </p:cNvPr>
            <p:cNvSpPr/>
            <p:nvPr/>
          </p:nvSpPr>
          <p:spPr>
            <a:xfrm>
              <a:off x="4301993" y="10201991"/>
              <a:ext cx="2897507" cy="2885618"/>
            </a:xfrm>
            <a:prstGeom prst="ellipse">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11" name="Google Shape;76;p5">
            <a:extLst>
              <a:ext uri="{FF2B5EF4-FFF2-40B4-BE49-F238E27FC236}">
                <a16:creationId xmlns:a16="http://schemas.microsoft.com/office/drawing/2014/main" id="{75F25DEE-F4CE-41C4-8624-957F06BA3972}"/>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Meiryo"/>
                <a:ea typeface="Meiryo"/>
                <a:cs typeface="Meiryo"/>
                <a:sym typeface="Meiryo"/>
              </a:rPr>
              <a:t>プロファイルブック</a:t>
            </a:r>
            <a:endParaRPr sz="1500" b="1" i="0" u="none" strike="noStrike" cap="none" dirty="0">
              <a:solidFill>
                <a:schemeClr val="dk1"/>
              </a:solidFill>
              <a:latin typeface="Arial"/>
              <a:ea typeface="Arial"/>
              <a:cs typeface="Arial"/>
              <a:sym typeface="Arial"/>
            </a:endParaRPr>
          </a:p>
        </p:txBody>
      </p:sp>
      <p:sp>
        <p:nvSpPr>
          <p:cNvPr id="12" name="Google Shape;78;p5">
            <a:extLst>
              <a:ext uri="{FF2B5EF4-FFF2-40B4-BE49-F238E27FC236}">
                <a16:creationId xmlns:a16="http://schemas.microsoft.com/office/drawing/2014/main" id="{7F5FC139-CDE6-4ABB-B3E0-572E585BCA13}"/>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lvl="0"/>
            <a:r>
              <a:rPr lang="en-US" altLang="ja-JP" sz="1400" b="1" dirty="0">
                <a:latin typeface="Meiryo"/>
                <a:ea typeface="Meiryo"/>
                <a:cs typeface="Meiryo"/>
                <a:sym typeface="Meiryo"/>
              </a:rPr>
              <a:t>3.</a:t>
            </a:r>
            <a:r>
              <a:rPr lang="ja-JP" altLang="en-US" sz="1400" b="1" dirty="0">
                <a:latin typeface="Meiryo"/>
                <a:ea typeface="Meiryo"/>
                <a:cs typeface="Meiryo"/>
                <a:sym typeface="Meiryo"/>
              </a:rPr>
              <a:t> メンバーを絞り込んで見る</a:t>
            </a:r>
          </a:p>
        </p:txBody>
      </p:sp>
      <p:sp>
        <p:nvSpPr>
          <p:cNvPr id="13" name="Google Shape;203;g125f8f40711_0_141">
            <a:extLst>
              <a:ext uri="{FF2B5EF4-FFF2-40B4-BE49-F238E27FC236}">
                <a16:creationId xmlns:a16="http://schemas.microsoft.com/office/drawing/2014/main" id="{8F5CE8DF-56A2-4E7D-9BF6-9B17AFCAF4BA}"/>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altLang="ja-JP" sz="1600" b="1" i="0" u="none" strike="noStrike" cap="none" dirty="0">
                <a:solidFill>
                  <a:srgbClr val="000000"/>
                </a:solidFill>
                <a:latin typeface="Meiryo"/>
                <a:ea typeface="Meiryo"/>
                <a:cs typeface="Meiryo"/>
                <a:sym typeface="Meiryo"/>
              </a:rPr>
              <a:t>3-3. </a:t>
            </a:r>
            <a:r>
              <a:rPr lang="ja-JP" altLang="en-US" sz="1600" b="1" i="0" u="none" strike="noStrike" cap="none" dirty="0">
                <a:solidFill>
                  <a:srgbClr val="000000"/>
                </a:solidFill>
                <a:latin typeface="Meiryo"/>
                <a:ea typeface="Meiryo"/>
                <a:cs typeface="Meiryo"/>
                <a:sym typeface="Meiryo"/>
              </a:rPr>
              <a:t>条件で絞り込む</a:t>
            </a:r>
          </a:p>
        </p:txBody>
      </p:sp>
      <p:sp>
        <p:nvSpPr>
          <p:cNvPr id="14" name="Google Shape;618;g126584d4e9d_0_223">
            <a:extLst>
              <a:ext uri="{FF2B5EF4-FFF2-40B4-BE49-F238E27FC236}">
                <a16:creationId xmlns:a16="http://schemas.microsoft.com/office/drawing/2014/main" id="{81A0A80F-D8E2-4498-A75A-5E6022BA7301}"/>
              </a:ext>
            </a:extLst>
          </p:cNvPr>
          <p:cNvSpPr txBox="1"/>
          <p:nvPr/>
        </p:nvSpPr>
        <p:spPr>
          <a:xfrm>
            <a:off x="292317" y="1161864"/>
            <a:ext cx="10039800"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600" b="1" dirty="0">
                <a:latin typeface="Meiryo"/>
                <a:ea typeface="Meiryo"/>
                <a:cs typeface="Meiryo"/>
                <a:sym typeface="Meiryo"/>
              </a:rPr>
              <a:t>●</a:t>
            </a:r>
            <a:r>
              <a:rPr lang="ja-JP" altLang="en-US" sz="1600" b="1" i="0" u="none" strike="noStrike" cap="none" dirty="0">
                <a:solidFill>
                  <a:srgbClr val="000000"/>
                </a:solidFill>
                <a:latin typeface="Meiryo"/>
                <a:ea typeface="Meiryo"/>
                <a:cs typeface="Meiryo"/>
                <a:sym typeface="Meiryo"/>
              </a:rPr>
              <a:t>検索結果をリセットする</a:t>
            </a:r>
          </a:p>
        </p:txBody>
      </p:sp>
      <p:sp>
        <p:nvSpPr>
          <p:cNvPr id="15" name="Google Shape;156;g125f8f40711_0_119">
            <a:extLst>
              <a:ext uri="{FF2B5EF4-FFF2-40B4-BE49-F238E27FC236}">
                <a16:creationId xmlns:a16="http://schemas.microsoft.com/office/drawing/2014/main" id="{EED664A6-619D-43FF-9410-C75FF86B9B7E}"/>
              </a:ext>
            </a:extLst>
          </p:cNvPr>
          <p:cNvSpPr txBox="1"/>
          <p:nvPr/>
        </p:nvSpPr>
        <p:spPr>
          <a:xfrm>
            <a:off x="694171" y="1470553"/>
            <a:ext cx="10095616"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dirty="0">
                <a:latin typeface="Meiryo"/>
                <a:ea typeface="Meiryo"/>
                <a:cs typeface="Meiryo"/>
                <a:sym typeface="Meiryo"/>
              </a:rPr>
              <a:t>　</a:t>
            </a:r>
            <a:r>
              <a:rPr lang="ja-JP" altLang="en-US" sz="1400" b="0" i="0" u="none" strike="noStrike" cap="none" dirty="0">
                <a:solidFill>
                  <a:srgbClr val="000000"/>
                </a:solidFill>
                <a:latin typeface="Meiryo"/>
                <a:ea typeface="Meiryo"/>
                <a:cs typeface="Meiryo"/>
                <a:sym typeface="Meiryo"/>
              </a:rPr>
              <a:t>絞り込みを終えて元の一覧に戻したい場合</a:t>
            </a:r>
            <a:r>
              <a:rPr lang="ja-JP" altLang="en-US" sz="1400" dirty="0">
                <a:latin typeface="Meiryo"/>
                <a:ea typeface="Meiryo"/>
                <a:cs typeface="Meiryo"/>
                <a:sym typeface="Meiryo"/>
              </a:rPr>
              <a:t>、「リセット」</a:t>
            </a:r>
            <a:r>
              <a:rPr lang="ja-JP" altLang="en-US" sz="1400" b="0" i="0" u="none" strike="noStrike" cap="none" dirty="0">
                <a:solidFill>
                  <a:srgbClr val="000000"/>
                </a:solidFill>
                <a:latin typeface="Meiryo"/>
                <a:ea typeface="Meiryo"/>
                <a:cs typeface="Meiryo"/>
                <a:sym typeface="Meiryo"/>
              </a:rPr>
              <a:t>をクリックすると、絞り込みが解除されます。</a:t>
            </a:r>
            <a:endParaRPr lang="ja-JP" altLang="en-US" sz="1400" dirty="0"/>
          </a:p>
        </p:txBody>
      </p:sp>
    </p:spTree>
    <p:extLst>
      <p:ext uri="{BB962C8B-B14F-4D97-AF65-F5344CB8AC3E}">
        <p14:creationId xmlns:p14="http://schemas.microsoft.com/office/powerpoint/2010/main" val="41653778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oogle Shape;731;p41">
            <a:extLst>
              <a:ext uri="{FF2B5EF4-FFF2-40B4-BE49-F238E27FC236}">
                <a16:creationId xmlns:a16="http://schemas.microsoft.com/office/drawing/2014/main" id="{0C22EAA6-BBEA-5CA3-1D47-8683F9A1BE4D}"/>
              </a:ext>
            </a:extLst>
          </p:cNvPr>
          <p:cNvGrpSpPr/>
          <p:nvPr/>
        </p:nvGrpSpPr>
        <p:grpSpPr>
          <a:xfrm>
            <a:off x="849719" y="2300216"/>
            <a:ext cx="4966399" cy="2437144"/>
            <a:chOff x="1070098" y="4022536"/>
            <a:chExt cx="7855087" cy="4148029"/>
          </a:xfrm>
        </p:grpSpPr>
        <p:pic>
          <p:nvPicPr>
            <p:cNvPr id="15" name="Google Shape;732;p41">
              <a:extLst>
                <a:ext uri="{FF2B5EF4-FFF2-40B4-BE49-F238E27FC236}">
                  <a16:creationId xmlns:a16="http://schemas.microsoft.com/office/drawing/2014/main" id="{7FA7D93E-F4B8-362E-FC7E-C61DBD85F16B}"/>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r="16059"/>
            <a:stretch/>
          </p:blipFill>
          <p:spPr>
            <a:xfrm>
              <a:off x="1070098" y="4022536"/>
              <a:ext cx="7855087" cy="4148029"/>
            </a:xfrm>
            <a:prstGeom prst="rect">
              <a:avLst/>
            </a:prstGeom>
            <a:noFill/>
            <a:ln w="12700" cap="flat" cmpd="sng">
              <a:solidFill>
                <a:srgbClr val="7F7F7F"/>
              </a:solidFill>
              <a:prstDash val="solid"/>
              <a:round/>
              <a:headEnd type="none" w="sm" len="sm"/>
              <a:tailEnd type="none" w="sm" len="sm"/>
            </a:ln>
          </p:spPr>
        </p:pic>
        <p:sp>
          <p:nvSpPr>
            <p:cNvPr id="16" name="Google Shape;733;p41">
              <a:extLst>
                <a:ext uri="{FF2B5EF4-FFF2-40B4-BE49-F238E27FC236}">
                  <a16:creationId xmlns:a16="http://schemas.microsoft.com/office/drawing/2014/main" id="{F5AE882C-A737-3B72-D09C-399A076F4621}"/>
                </a:ext>
              </a:extLst>
            </p:cNvPr>
            <p:cNvSpPr/>
            <p:nvPr/>
          </p:nvSpPr>
          <p:spPr>
            <a:xfrm>
              <a:off x="7809826" y="4319549"/>
              <a:ext cx="1003974" cy="460195"/>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cxnSp>
          <p:nvCxnSpPr>
            <p:cNvPr id="17" name="Google Shape;734;p41">
              <a:extLst>
                <a:ext uri="{FF2B5EF4-FFF2-40B4-BE49-F238E27FC236}">
                  <a16:creationId xmlns:a16="http://schemas.microsoft.com/office/drawing/2014/main" id="{092179C5-384B-5E95-15E1-1D5618D629D3}"/>
                </a:ext>
              </a:extLst>
            </p:cNvPr>
            <p:cNvCxnSpPr/>
            <p:nvPr/>
          </p:nvCxnSpPr>
          <p:spPr>
            <a:xfrm flipH="1">
              <a:off x="6963833" y="4779744"/>
              <a:ext cx="880534" cy="346823"/>
            </a:xfrm>
            <a:prstGeom prst="straightConnector1">
              <a:avLst/>
            </a:prstGeom>
            <a:noFill/>
            <a:ln w="38100" cap="flat" cmpd="sng">
              <a:solidFill>
                <a:srgbClr val="FF0000"/>
              </a:solidFill>
              <a:prstDash val="solid"/>
              <a:round/>
              <a:headEnd type="none" w="sm" len="sm"/>
              <a:tailEnd type="triangle" w="med" len="med"/>
            </a:ln>
          </p:spPr>
        </p:cxnSp>
        <p:sp>
          <p:nvSpPr>
            <p:cNvPr id="18" name="Google Shape;735;p41">
              <a:extLst>
                <a:ext uri="{FF2B5EF4-FFF2-40B4-BE49-F238E27FC236}">
                  <a16:creationId xmlns:a16="http://schemas.microsoft.com/office/drawing/2014/main" id="{1ACF2DEB-1157-EC09-4957-6995A45B27D1}"/>
                </a:ext>
              </a:extLst>
            </p:cNvPr>
            <p:cNvSpPr/>
            <p:nvPr/>
          </p:nvSpPr>
          <p:spPr>
            <a:xfrm>
              <a:off x="4293654" y="4503280"/>
              <a:ext cx="2901859" cy="2888120"/>
            </a:xfrm>
            <a:prstGeom prst="ellipse">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20" name="Google Shape;76;p5">
            <a:extLst>
              <a:ext uri="{FF2B5EF4-FFF2-40B4-BE49-F238E27FC236}">
                <a16:creationId xmlns:a16="http://schemas.microsoft.com/office/drawing/2014/main" id="{BE214BBF-DA74-4494-BF94-A16B34D39461}"/>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Meiryo"/>
                <a:ea typeface="Meiryo"/>
                <a:cs typeface="Meiryo"/>
                <a:sym typeface="Meiryo"/>
              </a:rPr>
              <a:t>プロファイルブック</a:t>
            </a:r>
            <a:endParaRPr sz="1500" b="1" i="0" u="none" strike="noStrike" cap="none" dirty="0">
              <a:solidFill>
                <a:schemeClr val="dk1"/>
              </a:solidFill>
              <a:latin typeface="Arial"/>
              <a:ea typeface="Arial"/>
              <a:cs typeface="Arial"/>
              <a:sym typeface="Arial"/>
            </a:endParaRPr>
          </a:p>
        </p:txBody>
      </p:sp>
      <p:sp>
        <p:nvSpPr>
          <p:cNvPr id="21" name="Google Shape;78;p5">
            <a:extLst>
              <a:ext uri="{FF2B5EF4-FFF2-40B4-BE49-F238E27FC236}">
                <a16:creationId xmlns:a16="http://schemas.microsoft.com/office/drawing/2014/main" id="{BA3F9D3D-4938-4EB3-A7EC-A0D6EAF00C42}"/>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lvl="0"/>
            <a:r>
              <a:rPr lang="en-US" altLang="ja-JP" sz="1400" b="1" dirty="0">
                <a:latin typeface="Meiryo"/>
                <a:ea typeface="Meiryo"/>
                <a:cs typeface="Meiryo"/>
                <a:sym typeface="Meiryo"/>
              </a:rPr>
              <a:t>3.</a:t>
            </a:r>
            <a:r>
              <a:rPr lang="ja-JP" altLang="en-US" sz="1400" b="1" dirty="0">
                <a:latin typeface="Meiryo"/>
                <a:ea typeface="Meiryo"/>
                <a:cs typeface="Meiryo"/>
                <a:sym typeface="Meiryo"/>
              </a:rPr>
              <a:t> メンバーを絞り込んで見る</a:t>
            </a:r>
          </a:p>
        </p:txBody>
      </p:sp>
      <p:sp>
        <p:nvSpPr>
          <p:cNvPr id="22" name="Google Shape;203;g125f8f40711_0_141">
            <a:extLst>
              <a:ext uri="{FF2B5EF4-FFF2-40B4-BE49-F238E27FC236}">
                <a16:creationId xmlns:a16="http://schemas.microsoft.com/office/drawing/2014/main" id="{CB08BF6A-F617-416E-8FDB-BDD482130E76}"/>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altLang="ja-JP" sz="1600" b="1" i="0" u="none" strike="noStrike" cap="none" dirty="0">
                <a:solidFill>
                  <a:srgbClr val="000000"/>
                </a:solidFill>
                <a:latin typeface="Meiryo"/>
                <a:ea typeface="Meiryo"/>
                <a:cs typeface="Meiryo"/>
                <a:sym typeface="Meiryo"/>
              </a:rPr>
              <a:t>3-3. </a:t>
            </a:r>
            <a:r>
              <a:rPr lang="ja-JP" altLang="en-US" sz="1600" b="1" i="0" u="none" strike="noStrike" cap="none" dirty="0">
                <a:solidFill>
                  <a:srgbClr val="000000"/>
                </a:solidFill>
                <a:latin typeface="Meiryo"/>
                <a:ea typeface="Meiryo"/>
                <a:cs typeface="Meiryo"/>
                <a:sym typeface="Meiryo"/>
              </a:rPr>
              <a:t>条件で絞り込む</a:t>
            </a:r>
          </a:p>
        </p:txBody>
      </p:sp>
      <p:sp>
        <p:nvSpPr>
          <p:cNvPr id="23" name="Google Shape;618;g126584d4e9d_0_223">
            <a:extLst>
              <a:ext uri="{FF2B5EF4-FFF2-40B4-BE49-F238E27FC236}">
                <a16:creationId xmlns:a16="http://schemas.microsoft.com/office/drawing/2014/main" id="{4AF270BC-CC5E-43D1-A96B-85301551F379}"/>
              </a:ext>
            </a:extLst>
          </p:cNvPr>
          <p:cNvSpPr txBox="1"/>
          <p:nvPr/>
        </p:nvSpPr>
        <p:spPr>
          <a:xfrm>
            <a:off x="292317" y="1161864"/>
            <a:ext cx="10039800"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600" b="1" dirty="0">
                <a:latin typeface="Meiryo"/>
                <a:ea typeface="Meiryo"/>
                <a:cs typeface="Meiryo"/>
                <a:sym typeface="Meiryo"/>
              </a:rPr>
              <a:t>●</a:t>
            </a:r>
            <a:r>
              <a:rPr lang="ja-JP" altLang="en-US" sz="1600" b="1" i="0" u="none" strike="noStrike" cap="none" dirty="0">
                <a:solidFill>
                  <a:srgbClr val="000000"/>
                </a:solidFill>
                <a:latin typeface="Meiryo"/>
                <a:ea typeface="Meiryo"/>
                <a:cs typeface="Meiryo"/>
                <a:sym typeface="Meiryo"/>
              </a:rPr>
              <a:t>絞り込み条件を保存する</a:t>
            </a:r>
            <a:endParaRPr lang="ja-JP" altLang="en-US" sz="1100" dirty="0"/>
          </a:p>
        </p:txBody>
      </p:sp>
      <p:sp>
        <p:nvSpPr>
          <p:cNvPr id="24" name="Google Shape;156;g125f8f40711_0_119">
            <a:extLst>
              <a:ext uri="{FF2B5EF4-FFF2-40B4-BE49-F238E27FC236}">
                <a16:creationId xmlns:a16="http://schemas.microsoft.com/office/drawing/2014/main" id="{EAD8D661-0583-4083-AA87-461F3E0C6AB2}"/>
              </a:ext>
            </a:extLst>
          </p:cNvPr>
          <p:cNvSpPr txBox="1"/>
          <p:nvPr/>
        </p:nvSpPr>
        <p:spPr>
          <a:xfrm>
            <a:off x="694171" y="1470553"/>
            <a:ext cx="10896938"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設定した絞り込み条件は保存することができます。条件は「保存された条件」に表示され、簡単に再度絞り込みを行うことができます。</a:t>
            </a:r>
            <a:endParaRPr lang="ja-JP" altLang="en-US" sz="1400" dirty="0">
              <a:latin typeface="メイリオ" panose="020B0604030504040204" pitchFamily="50" charset="-128"/>
              <a:ea typeface="メイリオ" panose="020B0604030504040204" pitchFamily="50" charset="-128"/>
            </a:endParaRPr>
          </a:p>
        </p:txBody>
      </p:sp>
      <p:sp>
        <p:nvSpPr>
          <p:cNvPr id="25" name="Google Shape;156;g125f8f40711_0_119">
            <a:extLst>
              <a:ext uri="{FF2B5EF4-FFF2-40B4-BE49-F238E27FC236}">
                <a16:creationId xmlns:a16="http://schemas.microsoft.com/office/drawing/2014/main" id="{B3A09F55-0091-4543-AB8B-D1710437B5D4}"/>
              </a:ext>
            </a:extLst>
          </p:cNvPr>
          <p:cNvSpPr txBox="1"/>
          <p:nvPr/>
        </p:nvSpPr>
        <p:spPr>
          <a:xfrm>
            <a:off x="694171" y="1777036"/>
            <a:ext cx="527749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rgbClr val="1D1D1D"/>
                </a:solidFill>
                <a:latin typeface="Meiryo"/>
                <a:ea typeface="Meiryo"/>
                <a:cs typeface="Meiryo"/>
                <a:sym typeface="Meiryo"/>
              </a:rPr>
              <a:t>①条件での絞り込みの後、保存したい場合は「この条件を</a:t>
            </a:r>
            <a:r>
              <a:rPr lang="ja-JP" altLang="en-US" sz="1400" dirty="0">
                <a:solidFill>
                  <a:srgbClr val="1D1D1D"/>
                </a:solidFill>
                <a:latin typeface="Meiryo"/>
                <a:ea typeface="Meiryo"/>
                <a:cs typeface="Meiryo"/>
                <a:sym typeface="Meiryo"/>
              </a:rPr>
              <a:t>保存」</a:t>
            </a:r>
            <a:r>
              <a:rPr lang="ja-JP" altLang="en-US" sz="1400" b="0" i="0" u="none" strike="noStrike" cap="none" dirty="0">
                <a:solidFill>
                  <a:srgbClr val="1D1D1D"/>
                </a:solidFill>
                <a:latin typeface="Meiryo"/>
                <a:ea typeface="Meiryo"/>
                <a:cs typeface="Meiryo"/>
                <a:sym typeface="Meiryo"/>
              </a:rPr>
              <a:t>をクリックします。</a:t>
            </a:r>
            <a:endParaRPr lang="ja-JP" altLang="en-US" sz="1400" b="0" i="0" u="none" strike="noStrike" cap="none" dirty="0">
              <a:solidFill>
                <a:srgbClr val="000000"/>
              </a:solidFill>
              <a:latin typeface="Meiryo"/>
              <a:ea typeface="Meiryo"/>
              <a:cs typeface="Meiryo"/>
              <a:sym typeface="Meiryo"/>
            </a:endParaRPr>
          </a:p>
        </p:txBody>
      </p:sp>
      <p:sp>
        <p:nvSpPr>
          <p:cNvPr id="26" name="Google Shape;157;g125f8f40711_0_119">
            <a:extLst>
              <a:ext uri="{FF2B5EF4-FFF2-40B4-BE49-F238E27FC236}">
                <a16:creationId xmlns:a16="http://schemas.microsoft.com/office/drawing/2014/main" id="{BC433202-4F99-41A5-8DDD-F200CC4231A7}"/>
              </a:ext>
            </a:extLst>
          </p:cNvPr>
          <p:cNvSpPr txBox="1"/>
          <p:nvPr/>
        </p:nvSpPr>
        <p:spPr>
          <a:xfrm>
            <a:off x="6167550" y="1772464"/>
            <a:ext cx="527749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rgbClr val="000000"/>
                </a:solidFill>
                <a:latin typeface="Meiryo"/>
                <a:ea typeface="Meiryo"/>
                <a:cs typeface="Meiryo"/>
                <a:sym typeface="Meiryo"/>
              </a:rPr>
              <a:t>②ポップアップで保存する条件に名称をつけます。</a:t>
            </a:r>
            <a:endParaRPr lang="ja-JP" altLang="en-US" sz="1400" dirty="0"/>
          </a:p>
        </p:txBody>
      </p:sp>
      <p:grpSp>
        <p:nvGrpSpPr>
          <p:cNvPr id="27" name="Google Shape;736;p41">
            <a:extLst>
              <a:ext uri="{FF2B5EF4-FFF2-40B4-BE49-F238E27FC236}">
                <a16:creationId xmlns:a16="http://schemas.microsoft.com/office/drawing/2014/main" id="{4EECE3E5-47B7-4027-9A6C-851D93CC6193}"/>
              </a:ext>
            </a:extLst>
          </p:cNvPr>
          <p:cNvGrpSpPr/>
          <p:nvPr/>
        </p:nvGrpSpPr>
        <p:grpSpPr>
          <a:xfrm>
            <a:off x="6760631" y="2300216"/>
            <a:ext cx="4086138" cy="2540725"/>
            <a:chOff x="4322542" y="11291062"/>
            <a:chExt cx="2868479" cy="1783595"/>
          </a:xfrm>
        </p:grpSpPr>
        <p:pic>
          <p:nvPicPr>
            <p:cNvPr id="28" name="Google Shape;737;p41">
              <a:extLst>
                <a:ext uri="{FF2B5EF4-FFF2-40B4-BE49-F238E27FC236}">
                  <a16:creationId xmlns:a16="http://schemas.microsoft.com/office/drawing/2014/main" id="{AA12625F-A423-4B04-AD04-A7E082A8BB5D}"/>
                </a:ext>
              </a:extLst>
            </p:cNvPr>
            <p:cNvPicPr preferRelativeResize="0"/>
            <p:nvPr/>
          </p:nvPicPr>
          <p:blipFill rotWithShape="1">
            <a:blip r:embed="rId3" cstate="email">
              <a:alphaModFix/>
              <a:extLst>
                <a:ext uri="{28A0092B-C50C-407E-A947-70E740481C1C}">
                  <a14:useLocalDpi xmlns:a14="http://schemas.microsoft.com/office/drawing/2010/main"/>
                </a:ext>
              </a:extLst>
            </a:blip>
            <a:srcRect l="34756" t="41245" r="34590" b="15756"/>
            <a:stretch/>
          </p:blipFill>
          <p:spPr>
            <a:xfrm>
              <a:off x="4322542" y="11291062"/>
              <a:ext cx="2868479" cy="1783595"/>
            </a:xfrm>
            <a:prstGeom prst="rect">
              <a:avLst/>
            </a:prstGeom>
            <a:noFill/>
            <a:ln>
              <a:noFill/>
            </a:ln>
          </p:spPr>
        </p:pic>
        <p:sp>
          <p:nvSpPr>
            <p:cNvPr id="29" name="Google Shape;738;p41">
              <a:extLst>
                <a:ext uri="{FF2B5EF4-FFF2-40B4-BE49-F238E27FC236}">
                  <a16:creationId xmlns:a16="http://schemas.microsoft.com/office/drawing/2014/main" id="{686AA9A9-E5C8-4027-BF65-71C7999639B1}"/>
                </a:ext>
              </a:extLst>
            </p:cNvPr>
            <p:cNvSpPr/>
            <p:nvPr/>
          </p:nvSpPr>
          <p:spPr>
            <a:xfrm>
              <a:off x="4472620" y="11682030"/>
              <a:ext cx="2543710" cy="429324"/>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grpSp>
    </p:spTree>
    <p:extLst>
      <p:ext uri="{BB962C8B-B14F-4D97-AF65-F5344CB8AC3E}">
        <p14:creationId xmlns:p14="http://schemas.microsoft.com/office/powerpoint/2010/main" val="31802920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2C1CB568-9111-47D6-AA43-C504493C332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35212" t="42354" r="35107" b="14129"/>
          <a:stretch/>
        </p:blipFill>
        <p:spPr>
          <a:xfrm>
            <a:off x="988851" y="2026123"/>
            <a:ext cx="3607371" cy="2277408"/>
          </a:xfrm>
          <a:prstGeom prst="rect">
            <a:avLst/>
          </a:prstGeom>
        </p:spPr>
      </p:pic>
      <p:sp>
        <p:nvSpPr>
          <p:cNvPr id="13" name="Google Shape;76;p5">
            <a:extLst>
              <a:ext uri="{FF2B5EF4-FFF2-40B4-BE49-F238E27FC236}">
                <a16:creationId xmlns:a16="http://schemas.microsoft.com/office/drawing/2014/main" id="{1751C53B-14EC-464C-BDBC-AF0C7CE23058}"/>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Meiryo"/>
                <a:ea typeface="Meiryo"/>
                <a:cs typeface="Meiryo"/>
                <a:sym typeface="Meiryo"/>
              </a:rPr>
              <a:t>プロファイルブック</a:t>
            </a:r>
            <a:endParaRPr sz="1500" b="1" i="0" u="none" strike="noStrike" cap="none" dirty="0">
              <a:solidFill>
                <a:schemeClr val="dk1"/>
              </a:solidFill>
              <a:latin typeface="Arial"/>
              <a:ea typeface="Arial"/>
              <a:cs typeface="Arial"/>
              <a:sym typeface="Arial"/>
            </a:endParaRPr>
          </a:p>
        </p:txBody>
      </p:sp>
      <p:sp>
        <p:nvSpPr>
          <p:cNvPr id="17" name="Google Shape;78;p5">
            <a:extLst>
              <a:ext uri="{FF2B5EF4-FFF2-40B4-BE49-F238E27FC236}">
                <a16:creationId xmlns:a16="http://schemas.microsoft.com/office/drawing/2014/main" id="{230D02BA-7A2B-4F6C-B291-F16365787259}"/>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lvl="0"/>
            <a:r>
              <a:rPr lang="en-US" altLang="ja-JP" sz="1400" b="1" dirty="0">
                <a:latin typeface="Meiryo"/>
                <a:ea typeface="Meiryo"/>
                <a:cs typeface="Meiryo"/>
                <a:sym typeface="Meiryo"/>
              </a:rPr>
              <a:t>3.</a:t>
            </a:r>
            <a:r>
              <a:rPr lang="ja-JP" altLang="en-US" sz="1400" b="1" dirty="0">
                <a:latin typeface="Meiryo"/>
                <a:ea typeface="Meiryo"/>
                <a:cs typeface="Meiryo"/>
                <a:sym typeface="Meiryo"/>
              </a:rPr>
              <a:t> メンバーを絞り込んで見る</a:t>
            </a:r>
          </a:p>
        </p:txBody>
      </p:sp>
      <p:sp>
        <p:nvSpPr>
          <p:cNvPr id="18" name="Google Shape;203;g125f8f40711_0_141">
            <a:extLst>
              <a:ext uri="{FF2B5EF4-FFF2-40B4-BE49-F238E27FC236}">
                <a16:creationId xmlns:a16="http://schemas.microsoft.com/office/drawing/2014/main" id="{845331EC-F158-4CCA-BC15-59B5A5A3E2DD}"/>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altLang="ja-JP" sz="1600" b="1" i="0" u="none" strike="noStrike" cap="none" dirty="0">
                <a:solidFill>
                  <a:srgbClr val="000000"/>
                </a:solidFill>
                <a:latin typeface="Meiryo"/>
                <a:ea typeface="Meiryo"/>
                <a:cs typeface="Meiryo"/>
                <a:sym typeface="Meiryo"/>
              </a:rPr>
              <a:t>3-3. </a:t>
            </a:r>
            <a:r>
              <a:rPr lang="ja-JP" altLang="en-US" sz="1600" b="1" i="0" u="none" strike="noStrike" cap="none" dirty="0">
                <a:solidFill>
                  <a:srgbClr val="000000"/>
                </a:solidFill>
                <a:latin typeface="Meiryo"/>
                <a:ea typeface="Meiryo"/>
                <a:cs typeface="Meiryo"/>
                <a:sym typeface="Meiryo"/>
              </a:rPr>
              <a:t>条件で絞り込む</a:t>
            </a:r>
          </a:p>
        </p:txBody>
      </p:sp>
      <p:sp>
        <p:nvSpPr>
          <p:cNvPr id="19" name="Google Shape;618;g126584d4e9d_0_223">
            <a:extLst>
              <a:ext uri="{FF2B5EF4-FFF2-40B4-BE49-F238E27FC236}">
                <a16:creationId xmlns:a16="http://schemas.microsoft.com/office/drawing/2014/main" id="{F0285E07-BF34-49A5-8C09-B48D051CBCD7}"/>
              </a:ext>
            </a:extLst>
          </p:cNvPr>
          <p:cNvSpPr txBox="1"/>
          <p:nvPr/>
        </p:nvSpPr>
        <p:spPr>
          <a:xfrm>
            <a:off x="292317" y="1161864"/>
            <a:ext cx="10039800"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600" b="1" dirty="0">
                <a:latin typeface="Meiryo"/>
                <a:ea typeface="Meiryo"/>
                <a:cs typeface="Meiryo"/>
                <a:sym typeface="Meiryo"/>
              </a:rPr>
              <a:t>●</a:t>
            </a:r>
            <a:r>
              <a:rPr lang="ja-JP" altLang="en-US" sz="1600" b="1" i="0" u="none" strike="noStrike" cap="none" dirty="0">
                <a:solidFill>
                  <a:srgbClr val="000000"/>
                </a:solidFill>
                <a:latin typeface="Meiryo"/>
                <a:ea typeface="Meiryo"/>
                <a:cs typeface="Meiryo"/>
                <a:sym typeface="Meiryo"/>
              </a:rPr>
              <a:t>絞り込み条件を保存する</a:t>
            </a:r>
            <a:endParaRPr lang="ja-JP" altLang="en-US" sz="1100" dirty="0"/>
          </a:p>
        </p:txBody>
      </p:sp>
      <p:sp>
        <p:nvSpPr>
          <p:cNvPr id="24" name="Google Shape;156;g125f8f40711_0_119">
            <a:extLst>
              <a:ext uri="{FF2B5EF4-FFF2-40B4-BE49-F238E27FC236}">
                <a16:creationId xmlns:a16="http://schemas.microsoft.com/office/drawing/2014/main" id="{B55DA66A-1191-4D0C-B27A-8BCE54BB8143}"/>
              </a:ext>
            </a:extLst>
          </p:cNvPr>
          <p:cNvSpPr txBox="1"/>
          <p:nvPr/>
        </p:nvSpPr>
        <p:spPr>
          <a:xfrm>
            <a:off x="694171" y="1470553"/>
            <a:ext cx="527749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rgbClr val="1D1D1D"/>
                </a:solidFill>
                <a:latin typeface="Meiryo"/>
                <a:ea typeface="Meiryo"/>
                <a:cs typeface="Meiryo"/>
                <a:sym typeface="Meiryo"/>
              </a:rPr>
              <a:t>③　　　 </a:t>
            </a:r>
            <a:r>
              <a:rPr lang="ja-JP" altLang="en-US" sz="1400" b="0" i="0" u="none" strike="noStrike" cap="none" dirty="0">
                <a:solidFill>
                  <a:srgbClr val="000000"/>
                </a:solidFill>
                <a:latin typeface="Meiryo"/>
                <a:ea typeface="Meiryo"/>
                <a:cs typeface="Meiryo"/>
                <a:sym typeface="Meiryo"/>
              </a:rPr>
              <a:t>をクリックすると条件が保存されます。</a:t>
            </a:r>
            <a:endParaRPr lang="ja-JP" altLang="en-US" sz="1400" dirty="0"/>
          </a:p>
        </p:txBody>
      </p:sp>
      <p:sp>
        <p:nvSpPr>
          <p:cNvPr id="25" name="Google Shape;157;g125f8f40711_0_119">
            <a:extLst>
              <a:ext uri="{FF2B5EF4-FFF2-40B4-BE49-F238E27FC236}">
                <a16:creationId xmlns:a16="http://schemas.microsoft.com/office/drawing/2014/main" id="{B07D9FFF-4A81-4C27-88FD-86F8DF96236C}"/>
              </a:ext>
            </a:extLst>
          </p:cNvPr>
          <p:cNvSpPr txBox="1"/>
          <p:nvPr/>
        </p:nvSpPr>
        <p:spPr>
          <a:xfrm>
            <a:off x="6167550" y="1465981"/>
            <a:ext cx="527749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rgbClr val="000000"/>
                </a:solidFill>
                <a:latin typeface="Meiryo"/>
                <a:ea typeface="Meiryo"/>
                <a:cs typeface="Meiryo"/>
                <a:sym typeface="Meiryo"/>
              </a:rPr>
              <a:t>④保存されたものは、サイドバーの「保存された条件」に表示されます。</a:t>
            </a:r>
            <a:endParaRPr lang="ja-JP" altLang="en-US" sz="1400" dirty="0"/>
          </a:p>
        </p:txBody>
      </p:sp>
      <p:pic>
        <p:nvPicPr>
          <p:cNvPr id="26" name="図 25">
            <a:extLst>
              <a:ext uri="{FF2B5EF4-FFF2-40B4-BE49-F238E27FC236}">
                <a16:creationId xmlns:a16="http://schemas.microsoft.com/office/drawing/2014/main" id="{75034668-9246-406F-942F-06EFB41BE8C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88851" y="1465980"/>
            <a:ext cx="557003" cy="298395"/>
          </a:xfrm>
          <a:prstGeom prst="rect">
            <a:avLst/>
          </a:prstGeom>
        </p:spPr>
      </p:pic>
      <p:grpSp>
        <p:nvGrpSpPr>
          <p:cNvPr id="27" name="Google Shape;761;p42">
            <a:extLst>
              <a:ext uri="{FF2B5EF4-FFF2-40B4-BE49-F238E27FC236}">
                <a16:creationId xmlns:a16="http://schemas.microsoft.com/office/drawing/2014/main" id="{3909E031-4515-4143-9964-1013967280F0}"/>
              </a:ext>
            </a:extLst>
          </p:cNvPr>
          <p:cNvGrpSpPr/>
          <p:nvPr/>
        </p:nvGrpSpPr>
        <p:grpSpPr>
          <a:xfrm>
            <a:off x="5798967" y="2026123"/>
            <a:ext cx="6014661" cy="2812821"/>
            <a:chOff x="1070103" y="9514450"/>
            <a:chExt cx="9357948" cy="4148027"/>
          </a:xfrm>
        </p:grpSpPr>
        <p:pic>
          <p:nvPicPr>
            <p:cNvPr id="28" name="Google Shape;762;p42">
              <a:extLst>
                <a:ext uri="{FF2B5EF4-FFF2-40B4-BE49-F238E27FC236}">
                  <a16:creationId xmlns:a16="http://schemas.microsoft.com/office/drawing/2014/main" id="{1FC8D793-1492-467B-B606-407460A68906}"/>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70103" y="9514450"/>
              <a:ext cx="9357948" cy="4148027"/>
            </a:xfrm>
            <a:prstGeom prst="rect">
              <a:avLst/>
            </a:prstGeom>
            <a:noFill/>
            <a:ln w="12700" cap="flat" cmpd="sng">
              <a:solidFill>
                <a:srgbClr val="7F7F7F"/>
              </a:solidFill>
              <a:prstDash val="solid"/>
              <a:round/>
              <a:headEnd type="none" w="sm" len="sm"/>
              <a:tailEnd type="none" w="sm" len="sm"/>
            </a:ln>
          </p:spPr>
        </p:pic>
        <p:sp>
          <p:nvSpPr>
            <p:cNvPr id="29" name="Google Shape;763;p42">
              <a:extLst>
                <a:ext uri="{FF2B5EF4-FFF2-40B4-BE49-F238E27FC236}">
                  <a16:creationId xmlns:a16="http://schemas.microsoft.com/office/drawing/2014/main" id="{A075D2FB-250E-4894-AA60-936ED2CDA6AD}"/>
                </a:ext>
              </a:extLst>
            </p:cNvPr>
            <p:cNvSpPr/>
            <p:nvPr/>
          </p:nvSpPr>
          <p:spPr>
            <a:xfrm>
              <a:off x="8876625" y="10480145"/>
              <a:ext cx="1551425" cy="624138"/>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cxnSp>
          <p:nvCxnSpPr>
            <p:cNvPr id="30" name="Google Shape;764;p42">
              <a:extLst>
                <a:ext uri="{FF2B5EF4-FFF2-40B4-BE49-F238E27FC236}">
                  <a16:creationId xmlns:a16="http://schemas.microsoft.com/office/drawing/2014/main" id="{3BB790F4-3813-4B6D-8DC5-E6CCCB7D2816}"/>
                </a:ext>
              </a:extLst>
            </p:cNvPr>
            <p:cNvCxnSpPr/>
            <p:nvPr/>
          </p:nvCxnSpPr>
          <p:spPr>
            <a:xfrm flipH="1">
              <a:off x="7195514" y="10770192"/>
              <a:ext cx="1618286" cy="658658"/>
            </a:xfrm>
            <a:prstGeom prst="straightConnector1">
              <a:avLst/>
            </a:prstGeom>
            <a:noFill/>
            <a:ln w="38100" cap="flat" cmpd="sng">
              <a:solidFill>
                <a:srgbClr val="FF0000"/>
              </a:solidFill>
              <a:prstDash val="solid"/>
              <a:round/>
              <a:headEnd type="none" w="sm" len="sm"/>
              <a:tailEnd type="triangle" w="med" len="med"/>
            </a:ln>
          </p:spPr>
        </p:cxnSp>
        <p:sp>
          <p:nvSpPr>
            <p:cNvPr id="31" name="Google Shape;765;p42">
              <a:extLst>
                <a:ext uri="{FF2B5EF4-FFF2-40B4-BE49-F238E27FC236}">
                  <a16:creationId xmlns:a16="http://schemas.microsoft.com/office/drawing/2014/main" id="{B263DA59-51F5-4492-8784-7DE0CB15D80B}"/>
                </a:ext>
              </a:extLst>
            </p:cNvPr>
            <p:cNvSpPr/>
            <p:nvPr/>
          </p:nvSpPr>
          <p:spPr>
            <a:xfrm>
              <a:off x="4298249" y="9984790"/>
              <a:ext cx="2901859" cy="2888120"/>
            </a:xfrm>
            <a:prstGeom prst="ellipse">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Tree>
    <p:extLst>
      <p:ext uri="{BB962C8B-B14F-4D97-AF65-F5344CB8AC3E}">
        <p14:creationId xmlns:p14="http://schemas.microsoft.com/office/powerpoint/2010/main" val="22944147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780;p43">
            <a:extLst>
              <a:ext uri="{FF2B5EF4-FFF2-40B4-BE49-F238E27FC236}">
                <a16:creationId xmlns:a16="http://schemas.microsoft.com/office/drawing/2014/main" id="{4FF68190-C940-CC4C-2407-148B6D1ADFE5}"/>
              </a:ext>
            </a:extLst>
          </p:cNvPr>
          <p:cNvGrpSpPr/>
          <p:nvPr/>
        </p:nvGrpSpPr>
        <p:grpSpPr>
          <a:xfrm>
            <a:off x="1111635" y="1993733"/>
            <a:ext cx="4442568" cy="2573922"/>
            <a:chOff x="3262214" y="3493692"/>
            <a:chExt cx="7165836" cy="4148026"/>
          </a:xfrm>
        </p:grpSpPr>
        <p:pic>
          <p:nvPicPr>
            <p:cNvPr id="6" name="Google Shape;781;p43">
              <a:extLst>
                <a:ext uri="{FF2B5EF4-FFF2-40B4-BE49-F238E27FC236}">
                  <a16:creationId xmlns:a16="http://schemas.microsoft.com/office/drawing/2014/main" id="{F85774BD-CDED-E904-BF80-E6787B409D8E}"/>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l="23425"/>
            <a:stretch/>
          </p:blipFill>
          <p:spPr>
            <a:xfrm>
              <a:off x="3262214" y="3493692"/>
              <a:ext cx="7165836" cy="4148026"/>
            </a:xfrm>
            <a:prstGeom prst="rect">
              <a:avLst/>
            </a:prstGeom>
            <a:noFill/>
            <a:ln w="12700" cap="flat" cmpd="sng">
              <a:solidFill>
                <a:srgbClr val="7F7F7F"/>
              </a:solidFill>
              <a:prstDash val="solid"/>
              <a:round/>
              <a:headEnd type="none" w="sm" len="sm"/>
              <a:tailEnd type="none" w="sm" len="sm"/>
            </a:ln>
          </p:spPr>
        </p:pic>
        <p:sp>
          <p:nvSpPr>
            <p:cNvPr id="7" name="Google Shape;782;p43">
              <a:extLst>
                <a:ext uri="{FF2B5EF4-FFF2-40B4-BE49-F238E27FC236}">
                  <a16:creationId xmlns:a16="http://schemas.microsoft.com/office/drawing/2014/main" id="{8C5AED08-0B6D-1AEF-8DB4-59C234F75596}"/>
                </a:ext>
              </a:extLst>
            </p:cNvPr>
            <p:cNvSpPr/>
            <p:nvPr/>
          </p:nvSpPr>
          <p:spPr>
            <a:xfrm>
              <a:off x="8804593" y="4424657"/>
              <a:ext cx="1621821" cy="671715"/>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cxnSp>
          <p:nvCxnSpPr>
            <p:cNvPr id="8" name="Google Shape;783;p43">
              <a:extLst>
                <a:ext uri="{FF2B5EF4-FFF2-40B4-BE49-F238E27FC236}">
                  <a16:creationId xmlns:a16="http://schemas.microsoft.com/office/drawing/2014/main" id="{35BC7187-A7AE-3DBA-CED6-830852E33A9B}"/>
                </a:ext>
              </a:extLst>
            </p:cNvPr>
            <p:cNvCxnSpPr/>
            <p:nvPr/>
          </p:nvCxnSpPr>
          <p:spPr>
            <a:xfrm flipH="1">
              <a:off x="7199682" y="4755607"/>
              <a:ext cx="1604911" cy="652181"/>
            </a:xfrm>
            <a:prstGeom prst="straightConnector1">
              <a:avLst/>
            </a:prstGeom>
            <a:noFill/>
            <a:ln w="38100" cap="flat" cmpd="sng">
              <a:solidFill>
                <a:srgbClr val="FF0000"/>
              </a:solidFill>
              <a:prstDash val="solid"/>
              <a:round/>
              <a:headEnd type="none" w="sm" len="sm"/>
              <a:tailEnd type="triangle" w="med" len="med"/>
            </a:ln>
          </p:spPr>
        </p:cxnSp>
        <p:sp>
          <p:nvSpPr>
            <p:cNvPr id="9" name="Google Shape;784;p43">
              <a:extLst>
                <a:ext uri="{FF2B5EF4-FFF2-40B4-BE49-F238E27FC236}">
                  <a16:creationId xmlns:a16="http://schemas.microsoft.com/office/drawing/2014/main" id="{1CE4A054-F11E-497D-D92F-07CCBB4A5398}"/>
                </a:ext>
              </a:extLst>
            </p:cNvPr>
            <p:cNvSpPr/>
            <p:nvPr/>
          </p:nvSpPr>
          <p:spPr>
            <a:xfrm>
              <a:off x="4296836" y="3970068"/>
              <a:ext cx="2902846" cy="2883905"/>
            </a:xfrm>
            <a:prstGeom prst="ellipse">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12" name="Google Shape;76;p5">
            <a:extLst>
              <a:ext uri="{FF2B5EF4-FFF2-40B4-BE49-F238E27FC236}">
                <a16:creationId xmlns:a16="http://schemas.microsoft.com/office/drawing/2014/main" id="{B4EA81DE-1601-45AA-8AD8-60BBEAB82C2D}"/>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Meiryo"/>
                <a:ea typeface="Meiryo"/>
                <a:cs typeface="Meiryo"/>
                <a:sym typeface="Meiryo"/>
              </a:rPr>
              <a:t>プロファイルブック</a:t>
            </a:r>
            <a:endParaRPr sz="1500" b="1" i="0" u="none" strike="noStrike" cap="none" dirty="0">
              <a:solidFill>
                <a:schemeClr val="dk1"/>
              </a:solidFill>
              <a:latin typeface="Arial"/>
              <a:ea typeface="Arial"/>
              <a:cs typeface="Arial"/>
              <a:sym typeface="Arial"/>
            </a:endParaRPr>
          </a:p>
        </p:txBody>
      </p:sp>
      <p:sp>
        <p:nvSpPr>
          <p:cNvPr id="13" name="Google Shape;78;p5">
            <a:extLst>
              <a:ext uri="{FF2B5EF4-FFF2-40B4-BE49-F238E27FC236}">
                <a16:creationId xmlns:a16="http://schemas.microsoft.com/office/drawing/2014/main" id="{B35826C2-070F-427D-94F1-2FD2A15E6DA4}"/>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lvl="0"/>
            <a:r>
              <a:rPr lang="en-US" altLang="ja-JP" sz="1400" b="1" dirty="0">
                <a:latin typeface="Meiryo"/>
                <a:ea typeface="Meiryo"/>
                <a:cs typeface="Meiryo"/>
                <a:sym typeface="Meiryo"/>
              </a:rPr>
              <a:t>3.</a:t>
            </a:r>
            <a:r>
              <a:rPr lang="ja-JP" altLang="en-US" sz="1400" b="1" dirty="0">
                <a:latin typeface="Meiryo"/>
                <a:ea typeface="Meiryo"/>
                <a:cs typeface="Meiryo"/>
                <a:sym typeface="Meiryo"/>
              </a:rPr>
              <a:t> メンバーを絞り込んで見る</a:t>
            </a:r>
          </a:p>
        </p:txBody>
      </p:sp>
      <p:sp>
        <p:nvSpPr>
          <p:cNvPr id="14" name="Google Shape;203;g125f8f40711_0_141">
            <a:extLst>
              <a:ext uri="{FF2B5EF4-FFF2-40B4-BE49-F238E27FC236}">
                <a16:creationId xmlns:a16="http://schemas.microsoft.com/office/drawing/2014/main" id="{22A7D632-D5A5-4D07-A57F-F42CBF7139AD}"/>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altLang="ja-JP" sz="1600" b="1" i="0" u="none" strike="noStrike" cap="none" dirty="0">
                <a:solidFill>
                  <a:srgbClr val="000000"/>
                </a:solidFill>
                <a:latin typeface="Meiryo"/>
                <a:ea typeface="Meiryo"/>
                <a:cs typeface="Meiryo"/>
                <a:sym typeface="Meiryo"/>
              </a:rPr>
              <a:t>3-3. </a:t>
            </a:r>
            <a:r>
              <a:rPr lang="ja-JP" altLang="en-US" sz="1600" b="1" i="0" u="none" strike="noStrike" cap="none" dirty="0">
                <a:solidFill>
                  <a:srgbClr val="000000"/>
                </a:solidFill>
                <a:latin typeface="Meiryo"/>
                <a:ea typeface="Meiryo"/>
                <a:cs typeface="Meiryo"/>
                <a:sym typeface="Meiryo"/>
              </a:rPr>
              <a:t>条件で絞り込む</a:t>
            </a:r>
          </a:p>
        </p:txBody>
      </p:sp>
      <p:sp>
        <p:nvSpPr>
          <p:cNvPr id="15" name="Google Shape;618;g126584d4e9d_0_223">
            <a:extLst>
              <a:ext uri="{FF2B5EF4-FFF2-40B4-BE49-F238E27FC236}">
                <a16:creationId xmlns:a16="http://schemas.microsoft.com/office/drawing/2014/main" id="{9282DD70-5D7F-4465-9518-C277FDE698DF}"/>
              </a:ext>
            </a:extLst>
          </p:cNvPr>
          <p:cNvSpPr txBox="1"/>
          <p:nvPr/>
        </p:nvSpPr>
        <p:spPr>
          <a:xfrm>
            <a:off x="292317" y="1161864"/>
            <a:ext cx="10039800"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600" b="1" dirty="0">
                <a:latin typeface="Meiryo"/>
                <a:ea typeface="Meiryo"/>
                <a:cs typeface="Meiryo"/>
                <a:sym typeface="Meiryo"/>
              </a:rPr>
              <a:t>●</a:t>
            </a:r>
            <a:r>
              <a:rPr lang="ja-JP" altLang="en-US" sz="1600" b="1" i="0" u="none" strike="noStrike" cap="none" dirty="0">
                <a:solidFill>
                  <a:srgbClr val="000000"/>
                </a:solidFill>
                <a:latin typeface="Meiryo"/>
                <a:ea typeface="Meiryo"/>
                <a:cs typeface="Meiryo"/>
                <a:sym typeface="Meiryo"/>
              </a:rPr>
              <a:t>絞り込み条件を削除する</a:t>
            </a:r>
            <a:endParaRPr lang="ja-JP" altLang="en-US" sz="1100" dirty="0"/>
          </a:p>
        </p:txBody>
      </p:sp>
      <p:sp>
        <p:nvSpPr>
          <p:cNvPr id="16" name="Google Shape;156;g125f8f40711_0_119">
            <a:extLst>
              <a:ext uri="{FF2B5EF4-FFF2-40B4-BE49-F238E27FC236}">
                <a16:creationId xmlns:a16="http://schemas.microsoft.com/office/drawing/2014/main" id="{27DBF77E-4DC3-4807-A2E4-EE71EB2F08F1}"/>
              </a:ext>
            </a:extLst>
          </p:cNvPr>
          <p:cNvSpPr txBox="1"/>
          <p:nvPr/>
        </p:nvSpPr>
        <p:spPr>
          <a:xfrm>
            <a:off x="694171" y="1470553"/>
            <a:ext cx="527749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rgbClr val="1D1D1D"/>
                </a:solidFill>
                <a:latin typeface="Meiryo"/>
                <a:ea typeface="Meiryo"/>
                <a:cs typeface="Meiryo"/>
                <a:sym typeface="Meiryo"/>
              </a:rPr>
              <a:t>①保存された条件を削除する場合は、条件の名称の右にある「削除」をクリックします。</a:t>
            </a:r>
            <a:endParaRPr lang="ja-JP" altLang="en-US" sz="1400" b="0" i="0" u="none" strike="noStrike" cap="none" dirty="0">
              <a:solidFill>
                <a:srgbClr val="000000"/>
              </a:solidFill>
              <a:latin typeface="Meiryo"/>
              <a:ea typeface="Meiryo"/>
              <a:cs typeface="Meiryo"/>
              <a:sym typeface="Meiryo"/>
            </a:endParaRPr>
          </a:p>
        </p:txBody>
      </p:sp>
      <p:sp>
        <p:nvSpPr>
          <p:cNvPr id="17" name="Google Shape;157;g125f8f40711_0_119">
            <a:extLst>
              <a:ext uri="{FF2B5EF4-FFF2-40B4-BE49-F238E27FC236}">
                <a16:creationId xmlns:a16="http://schemas.microsoft.com/office/drawing/2014/main" id="{E4EB279F-4469-4682-A34C-7E783436DC19}"/>
              </a:ext>
            </a:extLst>
          </p:cNvPr>
          <p:cNvSpPr txBox="1"/>
          <p:nvPr/>
        </p:nvSpPr>
        <p:spPr>
          <a:xfrm>
            <a:off x="6167550" y="1465981"/>
            <a:ext cx="527749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rgbClr val="000000"/>
                </a:solidFill>
                <a:latin typeface="Meiryo"/>
                <a:ea typeface="Meiryo"/>
                <a:cs typeface="Meiryo"/>
                <a:sym typeface="Meiryo"/>
              </a:rPr>
              <a:t>②確認のポップアップが表示されるので、　　  をクリックすると削除が完了します。</a:t>
            </a:r>
            <a:endParaRPr lang="ja-JP" altLang="en-US" sz="1400" dirty="0"/>
          </a:p>
        </p:txBody>
      </p:sp>
      <p:pic>
        <p:nvPicPr>
          <p:cNvPr id="18" name="図 17">
            <a:extLst>
              <a:ext uri="{FF2B5EF4-FFF2-40B4-BE49-F238E27FC236}">
                <a16:creationId xmlns:a16="http://schemas.microsoft.com/office/drawing/2014/main" id="{ADB815D7-5FC8-4437-A343-5EBB1B3512D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567610" y="1459572"/>
            <a:ext cx="471728" cy="278748"/>
          </a:xfrm>
          <a:prstGeom prst="rect">
            <a:avLst/>
          </a:prstGeom>
        </p:spPr>
      </p:pic>
      <p:grpSp>
        <p:nvGrpSpPr>
          <p:cNvPr id="19" name="Google Shape;793;p43">
            <a:extLst>
              <a:ext uri="{FF2B5EF4-FFF2-40B4-BE49-F238E27FC236}">
                <a16:creationId xmlns:a16="http://schemas.microsoft.com/office/drawing/2014/main" id="{54759BE3-4608-42AD-B06C-9ED511E8151A}"/>
              </a:ext>
            </a:extLst>
          </p:cNvPr>
          <p:cNvGrpSpPr/>
          <p:nvPr/>
        </p:nvGrpSpPr>
        <p:grpSpPr>
          <a:xfrm>
            <a:off x="7019061" y="1989161"/>
            <a:ext cx="3574474" cy="2179783"/>
            <a:chOff x="3994168" y="10195401"/>
            <a:chExt cx="3574474" cy="2179783"/>
          </a:xfrm>
        </p:grpSpPr>
        <p:pic>
          <p:nvPicPr>
            <p:cNvPr id="20" name="Google Shape;794;p43">
              <a:extLst>
                <a:ext uri="{FF2B5EF4-FFF2-40B4-BE49-F238E27FC236}">
                  <a16:creationId xmlns:a16="http://schemas.microsoft.com/office/drawing/2014/main" id="{02CEAE16-DB13-4B89-9150-8773DAE3C285}"/>
                </a:ext>
              </a:extLst>
            </p:cNvPr>
            <p:cNvPicPr preferRelativeResize="0"/>
            <p:nvPr/>
          </p:nvPicPr>
          <p:blipFill rotWithShape="1">
            <a:blip r:embed="rId4" cstate="email">
              <a:alphaModFix/>
              <a:extLst>
                <a:ext uri="{28A0092B-C50C-407E-A947-70E740481C1C}">
                  <a14:useLocalDpi xmlns:a14="http://schemas.microsoft.com/office/drawing/2010/main"/>
                </a:ext>
              </a:extLst>
            </a:blip>
            <a:srcRect l="31247" t="32263" r="30556" b="15187"/>
            <a:stretch/>
          </p:blipFill>
          <p:spPr>
            <a:xfrm>
              <a:off x="3994168" y="10195401"/>
              <a:ext cx="3574474" cy="2179783"/>
            </a:xfrm>
            <a:prstGeom prst="rect">
              <a:avLst/>
            </a:prstGeom>
            <a:noFill/>
            <a:ln>
              <a:noFill/>
            </a:ln>
          </p:spPr>
        </p:pic>
        <p:sp>
          <p:nvSpPr>
            <p:cNvPr id="21" name="Google Shape;795;p43">
              <a:extLst>
                <a:ext uri="{FF2B5EF4-FFF2-40B4-BE49-F238E27FC236}">
                  <a16:creationId xmlns:a16="http://schemas.microsoft.com/office/drawing/2014/main" id="{62A97758-53B0-4A4C-830B-959B82A1A47A}"/>
                </a:ext>
              </a:extLst>
            </p:cNvPr>
            <p:cNvSpPr/>
            <p:nvPr/>
          </p:nvSpPr>
          <p:spPr>
            <a:xfrm>
              <a:off x="4290678" y="10553096"/>
              <a:ext cx="2926000" cy="1448404"/>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grpSp>
      <p:grpSp>
        <p:nvGrpSpPr>
          <p:cNvPr id="29" name="グループ化 28">
            <a:extLst>
              <a:ext uri="{FF2B5EF4-FFF2-40B4-BE49-F238E27FC236}">
                <a16:creationId xmlns:a16="http://schemas.microsoft.com/office/drawing/2014/main" id="{FDD09767-1D38-4F9F-85F6-0A18317FE151}"/>
              </a:ext>
            </a:extLst>
          </p:cNvPr>
          <p:cNvGrpSpPr/>
          <p:nvPr/>
        </p:nvGrpSpPr>
        <p:grpSpPr>
          <a:xfrm>
            <a:off x="1019958" y="4917868"/>
            <a:ext cx="9903419" cy="1199891"/>
            <a:chOff x="883577" y="4851324"/>
            <a:chExt cx="9903419" cy="1199891"/>
          </a:xfrm>
        </p:grpSpPr>
        <p:grpSp>
          <p:nvGrpSpPr>
            <p:cNvPr id="23" name="グループ化 22">
              <a:extLst>
                <a:ext uri="{FF2B5EF4-FFF2-40B4-BE49-F238E27FC236}">
                  <a16:creationId xmlns:a16="http://schemas.microsoft.com/office/drawing/2014/main" id="{1B50EC41-55D4-4578-A8DD-F23409764837}"/>
                </a:ext>
              </a:extLst>
            </p:cNvPr>
            <p:cNvGrpSpPr/>
            <p:nvPr/>
          </p:nvGrpSpPr>
          <p:grpSpPr>
            <a:xfrm>
              <a:off x="883577" y="4851324"/>
              <a:ext cx="9903419" cy="1199891"/>
              <a:chOff x="1019958" y="5075768"/>
              <a:chExt cx="9903419" cy="1199891"/>
            </a:xfrm>
          </p:grpSpPr>
          <p:sp>
            <p:nvSpPr>
              <p:cNvPr id="24" name="Google Shape;277;p25">
                <a:extLst>
                  <a:ext uri="{FF2B5EF4-FFF2-40B4-BE49-F238E27FC236}">
                    <a16:creationId xmlns:a16="http://schemas.microsoft.com/office/drawing/2014/main" id="{879DD735-6FCD-4774-B960-2B67B4BA6516}"/>
                  </a:ext>
                </a:extLst>
              </p:cNvPr>
              <p:cNvSpPr/>
              <p:nvPr/>
            </p:nvSpPr>
            <p:spPr>
              <a:xfrm>
                <a:off x="1019958" y="5075768"/>
                <a:ext cx="9903419" cy="1199891"/>
              </a:xfrm>
              <a:prstGeom prst="rect">
                <a:avLst/>
              </a:prstGeom>
              <a:solidFill>
                <a:schemeClr val="lt1"/>
              </a:solidFill>
              <a:ln w="19050" cap="flat" cmpd="sng">
                <a:solidFill>
                  <a:srgbClr val="C96F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5" name="Google Shape;278;p25">
                <a:extLst>
                  <a:ext uri="{FF2B5EF4-FFF2-40B4-BE49-F238E27FC236}">
                    <a16:creationId xmlns:a16="http://schemas.microsoft.com/office/drawing/2014/main" id="{AC417C25-A47F-43AB-870D-D7E87239A156}"/>
                  </a:ext>
                </a:extLst>
              </p:cNvPr>
              <p:cNvSpPr txBox="1"/>
              <p:nvPr/>
            </p:nvSpPr>
            <p:spPr>
              <a:xfrm>
                <a:off x="1729642" y="5160182"/>
                <a:ext cx="1150385"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sz="1600" b="1" i="1" u="none" strike="noStrike" cap="none" dirty="0">
                    <a:solidFill>
                      <a:srgbClr val="C96F06"/>
                    </a:solidFill>
                    <a:latin typeface="Meiryo"/>
                    <a:ea typeface="Meiryo"/>
                    <a:cs typeface="Meiryo"/>
                    <a:sym typeface="Meiryo"/>
                  </a:rPr>
                  <a:t>HINT</a:t>
                </a:r>
                <a:endParaRPr sz="1600" b="1" i="1" u="none" strike="noStrike" cap="none" dirty="0">
                  <a:solidFill>
                    <a:srgbClr val="C96F06"/>
                  </a:solidFill>
                  <a:latin typeface="Meiryo"/>
                  <a:ea typeface="Meiryo"/>
                  <a:cs typeface="Meiryo"/>
                  <a:sym typeface="Meiryo"/>
                </a:endParaRPr>
              </a:p>
            </p:txBody>
          </p:sp>
          <p:pic>
            <p:nvPicPr>
              <p:cNvPr id="26" name="Google Shape;280;p25">
                <a:extLst>
                  <a:ext uri="{FF2B5EF4-FFF2-40B4-BE49-F238E27FC236}">
                    <a16:creationId xmlns:a16="http://schemas.microsoft.com/office/drawing/2014/main" id="{9DFE7CA3-8831-4C67-86EA-467764883413}"/>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348204" y="5114002"/>
                <a:ext cx="370981" cy="330701"/>
              </a:xfrm>
              <a:prstGeom prst="rect">
                <a:avLst/>
              </a:prstGeom>
              <a:noFill/>
              <a:ln>
                <a:noFill/>
              </a:ln>
            </p:spPr>
          </p:pic>
          <p:sp>
            <p:nvSpPr>
              <p:cNvPr id="27" name="Google Shape;160;g125f8f40711_0_119">
                <a:extLst>
                  <a:ext uri="{FF2B5EF4-FFF2-40B4-BE49-F238E27FC236}">
                    <a16:creationId xmlns:a16="http://schemas.microsoft.com/office/drawing/2014/main" id="{10292150-D608-41CE-86C1-8DE1C3759BAD}"/>
                  </a:ext>
                </a:extLst>
              </p:cNvPr>
              <p:cNvSpPr txBox="1"/>
              <p:nvPr/>
            </p:nvSpPr>
            <p:spPr>
              <a:xfrm>
                <a:off x="1348203" y="5444703"/>
                <a:ext cx="9433007"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200" b="0" i="0" u="none" strike="noStrike" cap="none" dirty="0">
                    <a:solidFill>
                      <a:srgbClr val="000000"/>
                    </a:solidFill>
                    <a:latin typeface="Meiryo"/>
                    <a:ea typeface="Meiryo"/>
                    <a:cs typeface="Meiryo"/>
                    <a:sym typeface="Meiryo"/>
                  </a:rPr>
                  <a:t>「異動希望者」「面談の必要あり」など、一定の条件で絞り込んだ一覧を簡易的なリストとして活用できます。一定条件で対象者を抽出できるので、定点的にウォッチする場合などに活用できます。</a:t>
                </a:r>
              </a:p>
              <a:p>
                <a:pPr marL="0" marR="0" lvl="0" indent="0" algn="l" rtl="0">
                  <a:lnSpc>
                    <a:spcPct val="100000"/>
                  </a:lnSpc>
                  <a:spcBef>
                    <a:spcPts val="0"/>
                  </a:spcBef>
                  <a:spcAft>
                    <a:spcPts val="0"/>
                  </a:spcAft>
                  <a:buNone/>
                </a:pPr>
                <a:r>
                  <a:rPr lang="ja-JP" altLang="en-US" sz="1200" b="0" i="0" u="none" strike="noStrike" cap="none" dirty="0">
                    <a:solidFill>
                      <a:srgbClr val="000000"/>
                    </a:solidFill>
                    <a:latin typeface="Meiryo"/>
                    <a:ea typeface="Meiryo"/>
                    <a:cs typeface="Meiryo"/>
                    <a:sym typeface="Meiryo"/>
                  </a:rPr>
                  <a:t>ただし基本情報やシート情報に設定されている項目での絞り込みとなるため、</a:t>
                </a:r>
                <a:r>
                  <a:rPr lang="ja-JP" altLang="en-US" sz="1200" dirty="0">
                    <a:latin typeface="Meiryo"/>
                    <a:ea typeface="Meiryo"/>
                    <a:cs typeface="Meiryo"/>
                    <a:sym typeface="Meiryo"/>
                  </a:rPr>
                  <a:t>任意の条件で抽出する場合、スターマークを利用してください。</a:t>
                </a:r>
                <a:endParaRPr lang="ja-JP" altLang="en-US" sz="1200" dirty="0"/>
              </a:p>
            </p:txBody>
          </p:sp>
        </p:grpSp>
        <p:sp>
          <p:nvSpPr>
            <p:cNvPr id="28" name="テキスト ボックス 27">
              <a:extLst>
                <a:ext uri="{FF2B5EF4-FFF2-40B4-BE49-F238E27FC236}">
                  <a16:creationId xmlns:a16="http://schemas.microsoft.com/office/drawing/2014/main" id="{81DBF78D-72D8-4C17-B745-21BA10775797}"/>
                </a:ext>
              </a:extLst>
            </p:cNvPr>
            <p:cNvSpPr txBox="1"/>
            <p:nvPr/>
          </p:nvSpPr>
          <p:spPr>
            <a:xfrm>
              <a:off x="2369822" y="4935738"/>
              <a:ext cx="6096000" cy="338554"/>
            </a:xfrm>
            <a:prstGeom prst="rect">
              <a:avLst/>
            </a:prstGeom>
            <a:noFill/>
          </p:spPr>
          <p:txBody>
            <a:bodyPr wrap="square">
              <a:spAutoFit/>
            </a:bodyPr>
            <a:lstStyle/>
            <a:p>
              <a:r>
                <a:rPr lang="ja-JP" altLang="ja-JP" sz="1600" b="1" i="1" u="none" strike="noStrike" cap="none" dirty="0">
                  <a:solidFill>
                    <a:srgbClr val="C96F06"/>
                  </a:solidFill>
                  <a:latin typeface="Meiryo"/>
                  <a:ea typeface="Meiryo"/>
                  <a:cs typeface="Meiryo"/>
                  <a:sym typeface="Meiryo"/>
                </a:rPr>
                <a:t>絞り込み条件を保存する場合の利用方法</a:t>
              </a:r>
              <a:endParaRPr lang="ja-JP" altLang="en-US" sz="1600" dirty="0"/>
            </a:p>
          </p:txBody>
        </p:sp>
      </p:grpSp>
    </p:spTree>
    <p:extLst>
      <p:ext uri="{BB962C8B-B14F-4D97-AF65-F5344CB8AC3E}">
        <p14:creationId xmlns:p14="http://schemas.microsoft.com/office/powerpoint/2010/main" val="1597011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76;p5">
            <a:extLst>
              <a:ext uri="{FF2B5EF4-FFF2-40B4-BE49-F238E27FC236}">
                <a16:creationId xmlns:a16="http://schemas.microsoft.com/office/drawing/2014/main" id="{5D192C59-F8C4-4DD9-991B-ACC9EBA81AB9}"/>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Meiryo"/>
                <a:ea typeface="Meiryo"/>
                <a:cs typeface="Meiryo"/>
                <a:sym typeface="Meiryo"/>
              </a:rPr>
              <a:t>プロファイルブック</a:t>
            </a:r>
            <a:endParaRPr sz="1500" b="1" i="0" u="none" strike="noStrike" cap="none" dirty="0">
              <a:solidFill>
                <a:schemeClr val="dk1"/>
              </a:solidFill>
              <a:latin typeface="Arial"/>
              <a:ea typeface="Arial"/>
              <a:cs typeface="Arial"/>
              <a:sym typeface="Arial"/>
            </a:endParaRPr>
          </a:p>
        </p:txBody>
      </p:sp>
      <p:sp>
        <p:nvSpPr>
          <p:cNvPr id="8" name="Google Shape;78;p5">
            <a:extLst>
              <a:ext uri="{FF2B5EF4-FFF2-40B4-BE49-F238E27FC236}">
                <a16:creationId xmlns:a16="http://schemas.microsoft.com/office/drawing/2014/main" id="{8319910C-16E7-4BB7-BDEB-C0327A449931}"/>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lvl="0"/>
            <a:r>
              <a:rPr lang="en-US" altLang="ja-JP" sz="1400" b="1" dirty="0">
                <a:latin typeface="Meiryo"/>
                <a:ea typeface="Meiryo"/>
                <a:cs typeface="Meiryo"/>
                <a:sym typeface="Meiryo"/>
              </a:rPr>
              <a:t>1. </a:t>
            </a:r>
            <a:r>
              <a:rPr lang="ja-JP" altLang="en-US" sz="1400" b="1" dirty="0">
                <a:latin typeface="Meiryo"/>
                <a:ea typeface="Meiryo"/>
                <a:cs typeface="Meiryo"/>
                <a:sym typeface="Meiryo"/>
              </a:rPr>
              <a:t>プロファイルブックとは</a:t>
            </a:r>
          </a:p>
        </p:txBody>
      </p:sp>
      <p:sp>
        <p:nvSpPr>
          <p:cNvPr id="5" name="正方形/長方形 4">
            <a:extLst>
              <a:ext uri="{FF2B5EF4-FFF2-40B4-BE49-F238E27FC236}">
                <a16:creationId xmlns:a16="http://schemas.microsoft.com/office/drawing/2014/main" id="{86FECD1E-6DA5-DE08-10C6-0EF369DC864F}"/>
              </a:ext>
            </a:extLst>
          </p:cNvPr>
          <p:cNvSpPr/>
          <p:nvPr/>
        </p:nvSpPr>
        <p:spPr>
          <a:xfrm>
            <a:off x="547650" y="2382940"/>
            <a:ext cx="9380041" cy="369332"/>
          </a:xfrm>
          <a:prstGeom prst="rect">
            <a:avLst/>
          </a:prstGeom>
        </p:spPr>
        <p:txBody>
          <a:bodyPr wrap="square">
            <a:spAutoFit/>
          </a:bodyPr>
          <a:lstStyle/>
          <a:p>
            <a:r>
              <a:rPr lang="ja-JP" altLang="en-US" b="1" dirty="0">
                <a:solidFill>
                  <a:srgbClr val="447FE0"/>
                </a:solidFill>
                <a:latin typeface="メイリオ" panose="020B0604030504040204" pitchFamily="50" charset="-128"/>
                <a:ea typeface="メイリオ" panose="020B0604030504040204" pitchFamily="50" charset="-128"/>
              </a:rPr>
              <a:t>●</a:t>
            </a:r>
            <a:r>
              <a:rPr lang="en-US" altLang="ja-JP" b="1" dirty="0">
                <a:solidFill>
                  <a:srgbClr val="447FE0"/>
                </a:solidFill>
                <a:latin typeface="メイリオ" panose="020B0604030504040204" pitchFamily="50" charset="-128"/>
                <a:ea typeface="メイリオ" panose="020B0604030504040204" pitchFamily="50" charset="-128"/>
              </a:rPr>
              <a:t> </a:t>
            </a:r>
            <a:r>
              <a:rPr lang="ja-JP" altLang="en-US" b="1" dirty="0">
                <a:solidFill>
                  <a:srgbClr val="447FE0"/>
                </a:solidFill>
                <a:latin typeface="メイリオ" panose="020B0604030504040204" pitchFamily="50" charset="-128"/>
                <a:ea typeface="メイリオ" panose="020B0604030504040204" pitchFamily="50" charset="-128"/>
              </a:rPr>
              <a:t>プロファイルブックで出来ること</a:t>
            </a:r>
            <a:endParaRPr lang="en-US" altLang="ja-JP" b="1" dirty="0">
              <a:solidFill>
                <a:srgbClr val="447FE0"/>
              </a:solidFill>
              <a:latin typeface="メイリオ" panose="020B0604030504040204" pitchFamily="50" charset="-128"/>
              <a:ea typeface="メイリオ" panose="020B0604030504040204" pitchFamily="50" charset="-128"/>
            </a:endParaRPr>
          </a:p>
        </p:txBody>
      </p:sp>
      <p:sp>
        <p:nvSpPr>
          <p:cNvPr id="6" name="正方形/長方形 5">
            <a:extLst>
              <a:ext uri="{FF2B5EF4-FFF2-40B4-BE49-F238E27FC236}">
                <a16:creationId xmlns:a16="http://schemas.microsoft.com/office/drawing/2014/main" id="{06756B02-38DF-2E30-97C4-838AEAEA50D8}"/>
              </a:ext>
            </a:extLst>
          </p:cNvPr>
          <p:cNvSpPr/>
          <p:nvPr/>
        </p:nvSpPr>
        <p:spPr>
          <a:xfrm>
            <a:off x="547650" y="2747304"/>
            <a:ext cx="6529425" cy="1211870"/>
          </a:xfrm>
          <a:prstGeom prst="rect">
            <a:avLst/>
          </a:prstGeom>
        </p:spPr>
        <p:txBody>
          <a:bodyPr wrap="square">
            <a:spAutoFit/>
          </a:bodyPr>
          <a:lstStyle/>
          <a:p>
            <a:pPr marL="342900" indent="-342900">
              <a:lnSpc>
                <a:spcPct val="150000"/>
              </a:lnSpc>
              <a:buFont typeface="Wingdings" panose="05000000000000000000" pitchFamily="2" charset="2"/>
              <a:buChar char="ü"/>
            </a:pPr>
            <a:r>
              <a:rPr lang="ja-JP" altLang="en-US" sz="1600" b="1" dirty="0">
                <a:latin typeface="メイリオ" panose="020B0604030504040204" pitchFamily="50" charset="-128"/>
                <a:ea typeface="メイリオ" panose="020B0604030504040204" pitchFamily="50" charset="-128"/>
              </a:rPr>
              <a:t>キャリア、実績、特技やスキルなどあらゆる社員情報を登録可能</a:t>
            </a:r>
            <a:endParaRPr lang="en-US" altLang="ja-JP" sz="1600" b="1" dirty="0">
              <a:latin typeface="メイリオ" panose="020B0604030504040204" pitchFamily="50" charset="-128"/>
              <a:ea typeface="メイリオ" panose="020B0604030504040204" pitchFamily="50" charset="-128"/>
            </a:endParaRPr>
          </a:p>
          <a:p>
            <a:pPr marL="342900" indent="-342900">
              <a:lnSpc>
                <a:spcPct val="150000"/>
              </a:lnSpc>
              <a:buFont typeface="Wingdings" panose="05000000000000000000" pitchFamily="2" charset="2"/>
              <a:buChar char="ü"/>
            </a:pPr>
            <a:r>
              <a:rPr lang="ja-JP" altLang="en-US" sz="1600" b="1" dirty="0">
                <a:latin typeface="メイリオ" panose="020B0604030504040204" pitchFamily="50" charset="-128"/>
                <a:ea typeface="メイリオ" panose="020B0604030504040204" pitchFamily="50" charset="-128"/>
              </a:rPr>
              <a:t>評価や資格など特定の項目で社員を絞り込み</a:t>
            </a:r>
            <a:endParaRPr lang="en-US" altLang="ja-JP" sz="1600" b="1" dirty="0">
              <a:latin typeface="メイリオ" panose="020B0604030504040204" pitchFamily="50" charset="-128"/>
              <a:ea typeface="メイリオ" panose="020B0604030504040204" pitchFamily="50" charset="-128"/>
            </a:endParaRPr>
          </a:p>
          <a:p>
            <a:pPr marL="342900" indent="-342900">
              <a:lnSpc>
                <a:spcPct val="150000"/>
              </a:lnSpc>
              <a:buFont typeface="Wingdings" panose="05000000000000000000" pitchFamily="2" charset="2"/>
              <a:buChar char="ü"/>
            </a:pPr>
            <a:r>
              <a:rPr lang="ja-JP" altLang="en-US" sz="1600" b="1" dirty="0">
                <a:latin typeface="メイリオ" panose="020B0604030504040204" pitchFamily="50" charset="-128"/>
                <a:ea typeface="メイリオ" panose="020B0604030504040204" pitchFamily="50" charset="-128"/>
              </a:rPr>
              <a:t>従業員名簿やスキルチェックシートを簡単ダウンロード</a:t>
            </a:r>
            <a:endParaRPr lang="en-US" altLang="ja-JP" sz="1600" b="1" dirty="0">
              <a:latin typeface="メイリオ" panose="020B0604030504040204" pitchFamily="50" charset="-128"/>
              <a:ea typeface="メイリオ" panose="020B0604030504040204" pitchFamily="50" charset="-128"/>
            </a:endParaRPr>
          </a:p>
        </p:txBody>
      </p:sp>
      <p:sp>
        <p:nvSpPr>
          <p:cNvPr id="9" name="Google Shape;77;p5">
            <a:extLst>
              <a:ext uri="{FF2B5EF4-FFF2-40B4-BE49-F238E27FC236}">
                <a16:creationId xmlns:a16="http://schemas.microsoft.com/office/drawing/2014/main" id="{642ACF34-E6C1-4DB8-9DC4-6EEC20419360}"/>
              </a:ext>
            </a:extLst>
          </p:cNvPr>
          <p:cNvSpPr txBox="1"/>
          <p:nvPr/>
        </p:nvSpPr>
        <p:spPr>
          <a:xfrm>
            <a:off x="547650" y="860419"/>
            <a:ext cx="11398544" cy="14772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「プロファイルブック」はカオナビのベースとなる機能です。</a:t>
            </a:r>
            <a:endParaRPr lang="ja-JP" altLang="en-US" dirty="0">
              <a:latin typeface="メイリオ" panose="020B0604030504040204" pitchFamily="50" charset="-128"/>
              <a:ea typeface="メイリオ" panose="020B0604030504040204" pitchFamily="50" charset="-128"/>
            </a:endParaRPr>
          </a:p>
          <a:p>
            <a:pPr marL="0" marR="0" lvl="0" indent="0" algn="l" rtl="0">
              <a:lnSpc>
                <a:spcPct val="100000"/>
              </a:lnSpc>
              <a:spcBef>
                <a:spcPts val="0"/>
              </a:spcBef>
              <a:spcAft>
                <a:spcPts val="0"/>
              </a:spcAft>
              <a:buNone/>
            </a:pPr>
            <a:r>
              <a:rPr lang="ja-JP" altLang="en-US"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社員をはじめとするメンバーを顔写真で一覧表示できる直観的な人材データベースです。</a:t>
            </a:r>
          </a:p>
          <a:p>
            <a:pPr marL="0" marR="0" lvl="0" indent="0" algn="l" rtl="0">
              <a:lnSpc>
                <a:spcPct val="100000"/>
              </a:lnSpc>
              <a:spcBef>
                <a:spcPts val="0"/>
              </a:spcBef>
              <a:spcAft>
                <a:spcPts val="0"/>
              </a:spcAft>
              <a:buNone/>
            </a:pPr>
            <a:r>
              <a:rPr lang="ja-JP" altLang="en-US"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社内にデータや紙で保存された様々な人材情報を一元化して管理することができ、条件やキーワードでの絞り込み検索で必要な情報にアクセスできます。</a:t>
            </a:r>
          </a:p>
          <a:p>
            <a:pPr marL="0" marR="0" lvl="0" indent="0" algn="l" rtl="0">
              <a:lnSpc>
                <a:spcPct val="100000"/>
              </a:lnSpc>
              <a:spcBef>
                <a:spcPts val="0"/>
              </a:spcBef>
              <a:spcAft>
                <a:spcPts val="0"/>
              </a:spcAft>
              <a:buNone/>
            </a:pPr>
            <a:r>
              <a:rPr lang="ja-JP" altLang="en-US"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また、登録されたメンバーは個別に詳細情報を閲覧することも可能です。</a:t>
            </a:r>
            <a:endParaRPr lang="ja-JP" altLang="en-US" b="0" i="0" u="none" strike="noStrike" cap="none" dirty="0">
              <a:solidFill>
                <a:srgbClr val="000000"/>
              </a:solidFill>
              <a:latin typeface="メイリオ" panose="020B0604030504040204" pitchFamily="50" charset="-128"/>
              <a:ea typeface="メイリオ" panose="020B0604030504040204" pitchFamily="50" charset="-128"/>
              <a:cs typeface="Meiryo"/>
              <a:sym typeface="Meiryo"/>
            </a:endParaRPr>
          </a:p>
        </p:txBody>
      </p:sp>
      <p:pic>
        <p:nvPicPr>
          <p:cNvPr id="11" name="図 10">
            <a:extLst>
              <a:ext uri="{FF2B5EF4-FFF2-40B4-BE49-F238E27FC236}">
                <a16:creationId xmlns:a16="http://schemas.microsoft.com/office/drawing/2014/main" id="{119B7E64-0299-47EA-B1D6-F82C25FA73B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69505" y="2373609"/>
            <a:ext cx="4474845" cy="3808017"/>
          </a:xfrm>
          <a:prstGeom prst="rect">
            <a:avLst/>
          </a:prstGeom>
        </p:spPr>
      </p:pic>
      <p:sp>
        <p:nvSpPr>
          <p:cNvPr id="12" name="正方形/長方形 11">
            <a:extLst>
              <a:ext uri="{FF2B5EF4-FFF2-40B4-BE49-F238E27FC236}">
                <a16:creationId xmlns:a16="http://schemas.microsoft.com/office/drawing/2014/main" id="{685DDDDF-1799-499A-AB06-DBF14822CBDF}"/>
              </a:ext>
            </a:extLst>
          </p:cNvPr>
          <p:cNvSpPr/>
          <p:nvPr/>
        </p:nvSpPr>
        <p:spPr>
          <a:xfrm>
            <a:off x="1189677" y="4173101"/>
            <a:ext cx="5245370" cy="1200329"/>
          </a:xfrm>
          <a:prstGeom prst="rect">
            <a:avLst/>
          </a:prstGeom>
        </p:spPr>
        <p:txBody>
          <a:bodyPr wrap="square">
            <a:spAutoFit/>
          </a:bodyPr>
          <a:lstStyle/>
          <a:p>
            <a:r>
              <a:rPr lang="ja-JP" altLang="en-US" sz="2400" b="1" dirty="0">
                <a:solidFill>
                  <a:schemeClr val="tx1">
                    <a:lumMod val="75000"/>
                    <a:lumOff val="25000"/>
                  </a:schemeClr>
                </a:solidFill>
                <a:latin typeface="メイリオ" panose="020B0604030504040204" pitchFamily="50" charset="-128"/>
                <a:ea typeface="メイリオ" panose="020B0604030504040204" pitchFamily="50" charset="-128"/>
              </a:rPr>
              <a:t>相互理解、</a:t>
            </a:r>
            <a:br>
              <a:rPr lang="en-US" altLang="ja-JP" sz="2400" b="1" dirty="0">
                <a:solidFill>
                  <a:schemeClr val="tx1">
                    <a:lumMod val="75000"/>
                    <a:lumOff val="25000"/>
                  </a:schemeClr>
                </a:solidFill>
                <a:latin typeface="メイリオ" panose="020B0604030504040204" pitchFamily="50" charset="-128"/>
                <a:ea typeface="メイリオ" panose="020B0604030504040204" pitchFamily="50" charset="-128"/>
              </a:rPr>
            </a:br>
            <a:r>
              <a:rPr lang="ja-JP" altLang="en-US" sz="2400" b="1" dirty="0">
                <a:solidFill>
                  <a:schemeClr val="tx1">
                    <a:lumMod val="75000"/>
                    <a:lumOff val="25000"/>
                  </a:schemeClr>
                </a:solidFill>
                <a:latin typeface="メイリオ" panose="020B0604030504040204" pitchFamily="50" charset="-128"/>
                <a:ea typeface="メイリオ" panose="020B0604030504040204" pitchFamily="50" charset="-128"/>
              </a:rPr>
              <a:t>コミュニケーション活性化により、</a:t>
            </a:r>
            <a:br>
              <a:rPr lang="en-US" altLang="ja-JP" sz="2400" b="1" dirty="0">
                <a:solidFill>
                  <a:schemeClr val="tx1">
                    <a:lumMod val="75000"/>
                    <a:lumOff val="25000"/>
                  </a:schemeClr>
                </a:solidFill>
                <a:latin typeface="メイリオ" panose="020B0604030504040204" pitchFamily="50" charset="-128"/>
                <a:ea typeface="メイリオ" panose="020B0604030504040204" pitchFamily="50" charset="-128"/>
              </a:rPr>
            </a:br>
            <a:r>
              <a:rPr lang="ja-JP" altLang="en-US" sz="2400" b="1" dirty="0">
                <a:solidFill>
                  <a:schemeClr val="tx1">
                    <a:lumMod val="75000"/>
                    <a:lumOff val="25000"/>
                  </a:schemeClr>
                </a:solidFill>
                <a:latin typeface="メイリオ" panose="020B0604030504040204" pitchFamily="50" charset="-128"/>
                <a:ea typeface="メイリオ" panose="020B0604030504040204" pitchFamily="50" charset="-128"/>
              </a:rPr>
              <a:t>チームの生産性も向上！</a:t>
            </a:r>
            <a:endParaRPr lang="en-US" altLang="ja-JP" sz="2400" b="1"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8986662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oogle Shape;817;p44">
            <a:extLst>
              <a:ext uri="{FF2B5EF4-FFF2-40B4-BE49-F238E27FC236}">
                <a16:creationId xmlns:a16="http://schemas.microsoft.com/office/drawing/2014/main" id="{DCAB67B7-848E-5BB1-8D7D-54AA0FB28BD7}"/>
              </a:ext>
            </a:extLst>
          </p:cNvPr>
          <p:cNvGrpSpPr/>
          <p:nvPr/>
        </p:nvGrpSpPr>
        <p:grpSpPr>
          <a:xfrm>
            <a:off x="2013675" y="2209176"/>
            <a:ext cx="8164650" cy="3597716"/>
            <a:chOff x="1070098" y="4056291"/>
            <a:chExt cx="9357953" cy="4148029"/>
          </a:xfrm>
        </p:grpSpPr>
        <p:pic>
          <p:nvPicPr>
            <p:cNvPr id="8" name="Google Shape;818;p44">
              <a:extLst>
                <a:ext uri="{FF2B5EF4-FFF2-40B4-BE49-F238E27FC236}">
                  <a16:creationId xmlns:a16="http://schemas.microsoft.com/office/drawing/2014/main" id="{D93B5C65-9CDE-E0F0-1214-5091B43A7AA0}"/>
                </a:ext>
              </a:extLst>
            </p:cNvPr>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70098" y="4056291"/>
              <a:ext cx="9357953" cy="4148029"/>
            </a:xfrm>
            <a:prstGeom prst="rect">
              <a:avLst/>
            </a:prstGeom>
            <a:noFill/>
            <a:ln w="12700" cap="flat" cmpd="sng">
              <a:solidFill>
                <a:srgbClr val="7F7F7F"/>
              </a:solidFill>
              <a:prstDash val="solid"/>
              <a:round/>
              <a:headEnd type="none" w="sm" len="sm"/>
              <a:tailEnd type="none" w="sm" len="sm"/>
            </a:ln>
          </p:spPr>
        </p:pic>
        <p:sp>
          <p:nvSpPr>
            <p:cNvPr id="9" name="Google Shape;819;p44">
              <a:extLst>
                <a:ext uri="{FF2B5EF4-FFF2-40B4-BE49-F238E27FC236}">
                  <a16:creationId xmlns:a16="http://schemas.microsoft.com/office/drawing/2014/main" id="{42461C92-BB34-A277-463E-A4CAB4A5B7C1}"/>
                </a:ext>
              </a:extLst>
            </p:cNvPr>
            <p:cNvSpPr/>
            <p:nvPr/>
          </p:nvSpPr>
          <p:spPr>
            <a:xfrm>
              <a:off x="8817901" y="4987106"/>
              <a:ext cx="1591001" cy="668306"/>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cxnSp>
          <p:nvCxnSpPr>
            <p:cNvPr id="10" name="Google Shape;820;p44">
              <a:extLst>
                <a:ext uri="{FF2B5EF4-FFF2-40B4-BE49-F238E27FC236}">
                  <a16:creationId xmlns:a16="http://schemas.microsoft.com/office/drawing/2014/main" id="{D46A9127-2974-4A09-A9EC-5A4C6C7F1677}"/>
                </a:ext>
              </a:extLst>
            </p:cNvPr>
            <p:cNvCxnSpPr>
              <a:stCxn id="9" idx="1"/>
            </p:cNvCxnSpPr>
            <p:nvPr/>
          </p:nvCxnSpPr>
          <p:spPr>
            <a:xfrm flipH="1">
              <a:off x="7185301" y="5321259"/>
              <a:ext cx="1632600" cy="650100"/>
            </a:xfrm>
            <a:prstGeom prst="straightConnector1">
              <a:avLst/>
            </a:prstGeom>
            <a:noFill/>
            <a:ln w="38100" cap="flat" cmpd="sng">
              <a:solidFill>
                <a:srgbClr val="FF0000"/>
              </a:solidFill>
              <a:prstDash val="solid"/>
              <a:round/>
              <a:headEnd type="none" w="sm" len="sm"/>
              <a:tailEnd type="triangle" w="med" len="med"/>
            </a:ln>
          </p:spPr>
        </p:cxnSp>
        <p:sp>
          <p:nvSpPr>
            <p:cNvPr id="11" name="Google Shape;821;p44">
              <a:extLst>
                <a:ext uri="{FF2B5EF4-FFF2-40B4-BE49-F238E27FC236}">
                  <a16:creationId xmlns:a16="http://schemas.microsoft.com/office/drawing/2014/main" id="{9013D8FD-DA49-C9E3-25CB-68E04999C31F}"/>
                </a:ext>
              </a:extLst>
            </p:cNvPr>
            <p:cNvSpPr/>
            <p:nvPr/>
          </p:nvSpPr>
          <p:spPr>
            <a:xfrm>
              <a:off x="4298144" y="4537330"/>
              <a:ext cx="2887047" cy="2867969"/>
            </a:xfrm>
            <a:prstGeom prst="ellipse">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13" name="Google Shape;76;p5">
            <a:extLst>
              <a:ext uri="{FF2B5EF4-FFF2-40B4-BE49-F238E27FC236}">
                <a16:creationId xmlns:a16="http://schemas.microsoft.com/office/drawing/2014/main" id="{22A1769E-77A9-477B-9C1C-974EBF4580E2}"/>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Meiryo"/>
                <a:ea typeface="Meiryo"/>
                <a:cs typeface="Meiryo"/>
                <a:sym typeface="Meiryo"/>
              </a:rPr>
              <a:t>プロファイルブック</a:t>
            </a:r>
            <a:endParaRPr sz="1500" b="1" i="0" u="none" strike="noStrike" cap="none" dirty="0">
              <a:solidFill>
                <a:schemeClr val="dk1"/>
              </a:solidFill>
              <a:latin typeface="Arial"/>
              <a:ea typeface="Arial"/>
              <a:cs typeface="Arial"/>
              <a:sym typeface="Arial"/>
            </a:endParaRPr>
          </a:p>
        </p:txBody>
      </p:sp>
      <p:sp>
        <p:nvSpPr>
          <p:cNvPr id="14" name="Google Shape;78;p5">
            <a:extLst>
              <a:ext uri="{FF2B5EF4-FFF2-40B4-BE49-F238E27FC236}">
                <a16:creationId xmlns:a16="http://schemas.microsoft.com/office/drawing/2014/main" id="{2EBA527F-FBF4-450D-8DD0-1C149292AC42}"/>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lvl="0"/>
            <a:r>
              <a:rPr lang="en-US" altLang="ja-JP" sz="1400" b="1" dirty="0">
                <a:latin typeface="Meiryo"/>
                <a:ea typeface="Meiryo"/>
                <a:cs typeface="Meiryo"/>
                <a:sym typeface="Meiryo"/>
              </a:rPr>
              <a:t>3.</a:t>
            </a:r>
            <a:r>
              <a:rPr lang="ja-JP" altLang="en-US" sz="1400" b="1" dirty="0">
                <a:latin typeface="Meiryo"/>
                <a:ea typeface="Meiryo"/>
                <a:cs typeface="Meiryo"/>
                <a:sym typeface="Meiryo"/>
              </a:rPr>
              <a:t> メンバーを絞り込んで見る</a:t>
            </a:r>
          </a:p>
        </p:txBody>
      </p:sp>
      <p:sp>
        <p:nvSpPr>
          <p:cNvPr id="15" name="Google Shape;203;g125f8f40711_0_141">
            <a:extLst>
              <a:ext uri="{FF2B5EF4-FFF2-40B4-BE49-F238E27FC236}">
                <a16:creationId xmlns:a16="http://schemas.microsoft.com/office/drawing/2014/main" id="{4BED4BE3-7F45-47AD-8D49-0B519C27F60A}"/>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altLang="ja-JP" sz="1600" b="1" i="0" u="none" strike="noStrike" cap="none" dirty="0">
                <a:solidFill>
                  <a:srgbClr val="000000"/>
                </a:solidFill>
                <a:latin typeface="Meiryo"/>
                <a:ea typeface="Meiryo"/>
                <a:cs typeface="Meiryo"/>
                <a:sym typeface="Meiryo"/>
              </a:rPr>
              <a:t>3-3. </a:t>
            </a:r>
            <a:r>
              <a:rPr lang="ja-JP" altLang="en-US" sz="1600" b="1" i="0" u="none" strike="noStrike" cap="none" dirty="0">
                <a:solidFill>
                  <a:srgbClr val="000000"/>
                </a:solidFill>
                <a:latin typeface="Meiryo"/>
                <a:ea typeface="Meiryo"/>
                <a:cs typeface="Meiryo"/>
                <a:sym typeface="Meiryo"/>
              </a:rPr>
              <a:t>条件で絞り込む</a:t>
            </a:r>
          </a:p>
        </p:txBody>
      </p:sp>
      <p:sp>
        <p:nvSpPr>
          <p:cNvPr id="16" name="Google Shape;618;g126584d4e9d_0_223">
            <a:extLst>
              <a:ext uri="{FF2B5EF4-FFF2-40B4-BE49-F238E27FC236}">
                <a16:creationId xmlns:a16="http://schemas.microsoft.com/office/drawing/2014/main" id="{9322FB7E-7C8A-43A3-9BE5-C55DCD4EEFC8}"/>
              </a:ext>
            </a:extLst>
          </p:cNvPr>
          <p:cNvSpPr txBox="1"/>
          <p:nvPr/>
        </p:nvSpPr>
        <p:spPr>
          <a:xfrm>
            <a:off x="292317" y="1161864"/>
            <a:ext cx="10039800"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600" b="1" dirty="0">
                <a:latin typeface="Meiryo"/>
                <a:ea typeface="Meiryo"/>
                <a:cs typeface="Meiryo"/>
                <a:sym typeface="Meiryo"/>
              </a:rPr>
              <a:t>●</a:t>
            </a:r>
            <a:r>
              <a:rPr lang="ja-JP" altLang="en-US" sz="1600" b="1" i="0" u="none" strike="noStrike" cap="none" dirty="0">
                <a:solidFill>
                  <a:srgbClr val="000000"/>
                </a:solidFill>
                <a:latin typeface="Meiryo"/>
                <a:ea typeface="Meiryo"/>
                <a:cs typeface="Meiryo"/>
                <a:sym typeface="Meiryo"/>
              </a:rPr>
              <a:t>保存された条件で絞り込む</a:t>
            </a:r>
            <a:endParaRPr lang="ja-JP" altLang="en-US" sz="1100" dirty="0"/>
          </a:p>
        </p:txBody>
      </p:sp>
      <p:sp>
        <p:nvSpPr>
          <p:cNvPr id="17" name="Google Shape;156;g125f8f40711_0_119">
            <a:extLst>
              <a:ext uri="{FF2B5EF4-FFF2-40B4-BE49-F238E27FC236}">
                <a16:creationId xmlns:a16="http://schemas.microsoft.com/office/drawing/2014/main" id="{99A4A7AB-0B24-45C4-97A5-515C0990B295}"/>
              </a:ext>
            </a:extLst>
          </p:cNvPr>
          <p:cNvSpPr txBox="1"/>
          <p:nvPr/>
        </p:nvSpPr>
        <p:spPr>
          <a:xfrm>
            <a:off x="694171" y="1470553"/>
            <a:ext cx="10448996"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rgbClr val="000000"/>
                </a:solidFill>
                <a:latin typeface="Meiryo"/>
                <a:ea typeface="Meiryo"/>
                <a:cs typeface="Meiryo"/>
                <a:sym typeface="Meiryo"/>
                <a:hlinkClick r:id="" action="ppaction://noaction"/>
              </a:rPr>
              <a:t>絞り込み条件を保存する</a:t>
            </a:r>
            <a:r>
              <a:rPr lang="ja-JP" altLang="en-US" sz="1400" b="0" i="0" u="none" strike="noStrike" cap="none" dirty="0">
                <a:solidFill>
                  <a:srgbClr val="000000"/>
                </a:solidFill>
                <a:latin typeface="Meiryo"/>
                <a:ea typeface="Meiryo"/>
                <a:cs typeface="Meiryo"/>
                <a:sym typeface="Meiryo"/>
              </a:rPr>
              <a:t>で保存された条件を使って絞り込みができます。</a:t>
            </a:r>
            <a:endParaRPr lang="en-US" altLang="ja-JP" sz="1400" b="0" i="0" u="none" strike="noStrike" cap="none" dirty="0">
              <a:solidFill>
                <a:srgbClr val="000000"/>
              </a:solidFill>
              <a:latin typeface="Meiryo"/>
              <a:ea typeface="Meiryo"/>
              <a:cs typeface="Meiryo"/>
              <a:sym typeface="Meiryo"/>
            </a:endParaRPr>
          </a:p>
          <a:p>
            <a:pPr marL="0" marR="0" lvl="0" indent="0" algn="l" rtl="0">
              <a:lnSpc>
                <a:spcPct val="100000"/>
              </a:lnSpc>
              <a:spcBef>
                <a:spcPts val="0"/>
              </a:spcBef>
              <a:spcAft>
                <a:spcPts val="0"/>
              </a:spcAft>
              <a:buNone/>
            </a:pPr>
            <a:endParaRPr lang="en-US" altLang="ja-JP" sz="1400" dirty="0">
              <a:solidFill>
                <a:srgbClr val="000000"/>
              </a:solidFill>
              <a:latin typeface="Meiryo"/>
              <a:ea typeface="Meiryo"/>
              <a:sym typeface="Meiryo"/>
            </a:endParaRPr>
          </a:p>
          <a:p>
            <a:pPr marL="0" marR="0" lvl="0" indent="0" algn="l" rtl="0">
              <a:lnSpc>
                <a:spcPct val="100000"/>
              </a:lnSpc>
              <a:spcBef>
                <a:spcPts val="0"/>
              </a:spcBef>
              <a:spcAft>
                <a:spcPts val="0"/>
              </a:spcAft>
              <a:buNone/>
            </a:pPr>
            <a:r>
              <a:rPr lang="ja-JP" altLang="en-US" sz="1400" b="0" i="0" u="none" strike="noStrike" cap="none" dirty="0">
                <a:solidFill>
                  <a:srgbClr val="1D1D1D"/>
                </a:solidFill>
                <a:latin typeface="Meiryo"/>
                <a:ea typeface="Meiryo"/>
                <a:cs typeface="Meiryo"/>
                <a:sym typeface="Meiryo"/>
              </a:rPr>
              <a:t>メンバー一覧の画面にある「保存された条件」から、利用したい条件をクリックすると絞り込み結果が表示されます。</a:t>
            </a:r>
            <a:endParaRPr lang="ja-JP" altLang="en-US" sz="1400" b="0" i="0" u="none" strike="noStrike" cap="none" dirty="0">
              <a:solidFill>
                <a:srgbClr val="000000"/>
              </a:solidFill>
              <a:latin typeface="Meiryo"/>
              <a:ea typeface="Meiryo"/>
              <a:cs typeface="Meiryo"/>
              <a:sym typeface="Meiryo"/>
            </a:endParaRPr>
          </a:p>
        </p:txBody>
      </p:sp>
    </p:spTree>
    <p:extLst>
      <p:ext uri="{BB962C8B-B14F-4D97-AF65-F5344CB8AC3E}">
        <p14:creationId xmlns:p14="http://schemas.microsoft.com/office/powerpoint/2010/main" val="9792565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56;g125f8f40711_0_119">
            <a:extLst>
              <a:ext uri="{FF2B5EF4-FFF2-40B4-BE49-F238E27FC236}">
                <a16:creationId xmlns:a16="http://schemas.microsoft.com/office/drawing/2014/main" id="{358CDDB6-B9AA-4E62-B1A9-9B145349CBB9}"/>
              </a:ext>
            </a:extLst>
          </p:cNvPr>
          <p:cNvSpPr txBox="1"/>
          <p:nvPr/>
        </p:nvSpPr>
        <p:spPr>
          <a:xfrm>
            <a:off x="694171" y="1470553"/>
            <a:ext cx="9980578"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rgbClr val="1D1D1D"/>
                </a:solidFill>
                <a:latin typeface="Meiryo"/>
                <a:ea typeface="Meiryo"/>
                <a:cs typeface="Meiryo"/>
                <a:sym typeface="Meiryo"/>
              </a:rPr>
              <a:t>メンバー一覧の画面に表示するメンバーを所属するグループで絞り込めます。</a:t>
            </a:r>
            <a:endParaRPr lang="ja-JP" altLang="en-US" sz="1400" b="0" i="0" u="none" strike="noStrike" cap="none" dirty="0">
              <a:solidFill>
                <a:srgbClr val="000000"/>
              </a:solidFill>
              <a:latin typeface="Meiryo"/>
              <a:ea typeface="Meiryo"/>
              <a:cs typeface="Meiryo"/>
              <a:sym typeface="Meiryo"/>
            </a:endParaRPr>
          </a:p>
        </p:txBody>
      </p:sp>
      <p:grpSp>
        <p:nvGrpSpPr>
          <p:cNvPr id="8" name="Google Shape;839;p45">
            <a:extLst>
              <a:ext uri="{FF2B5EF4-FFF2-40B4-BE49-F238E27FC236}">
                <a16:creationId xmlns:a16="http://schemas.microsoft.com/office/drawing/2014/main" id="{9DEDFE5D-273E-4508-BA17-97996ADFA28D}"/>
              </a:ext>
            </a:extLst>
          </p:cNvPr>
          <p:cNvGrpSpPr/>
          <p:nvPr/>
        </p:nvGrpSpPr>
        <p:grpSpPr>
          <a:xfrm>
            <a:off x="871032" y="2602375"/>
            <a:ext cx="4931465" cy="2951748"/>
            <a:chOff x="3751082" y="4261838"/>
            <a:chExt cx="6676964" cy="4148027"/>
          </a:xfrm>
        </p:grpSpPr>
        <p:pic>
          <p:nvPicPr>
            <p:cNvPr id="9" name="Google Shape;840;p45">
              <a:extLst>
                <a:ext uri="{FF2B5EF4-FFF2-40B4-BE49-F238E27FC236}">
                  <a16:creationId xmlns:a16="http://schemas.microsoft.com/office/drawing/2014/main" id="{06DA8A4C-E6ED-F4F3-B78E-1BD27AA2C412}"/>
                </a:ext>
              </a:extLst>
            </p:cNvPr>
            <p:cNvPicPr preferRelativeResize="0"/>
            <p:nvPr/>
          </p:nvPicPr>
          <p:blipFill rotWithShape="1">
            <a:blip r:embed="rId2" cstate="email">
              <a:alphaModFix/>
              <a:extLst>
                <a:ext uri="{28A0092B-C50C-407E-A947-70E740481C1C}">
                  <a14:useLocalDpi xmlns:a14="http://schemas.microsoft.com/office/drawing/2010/main"/>
                </a:ext>
              </a:extLst>
            </a:blip>
            <a:srcRect l="28649"/>
            <a:stretch/>
          </p:blipFill>
          <p:spPr>
            <a:xfrm>
              <a:off x="3751082" y="4261838"/>
              <a:ext cx="6676964" cy="4148027"/>
            </a:xfrm>
            <a:prstGeom prst="rect">
              <a:avLst/>
            </a:prstGeom>
            <a:noFill/>
            <a:ln w="12700" cap="flat" cmpd="sng">
              <a:solidFill>
                <a:srgbClr val="7F7F7F"/>
              </a:solidFill>
              <a:prstDash val="solid"/>
              <a:round/>
              <a:headEnd type="none" w="sm" len="sm"/>
              <a:tailEnd type="none" w="sm" len="sm"/>
            </a:ln>
          </p:spPr>
        </p:pic>
        <p:sp>
          <p:nvSpPr>
            <p:cNvPr id="10" name="Google Shape;841;p45">
              <a:extLst>
                <a:ext uri="{FF2B5EF4-FFF2-40B4-BE49-F238E27FC236}">
                  <a16:creationId xmlns:a16="http://schemas.microsoft.com/office/drawing/2014/main" id="{0FEBCEB6-1018-71E1-9A57-BB5C0ABB1674}"/>
                </a:ext>
              </a:extLst>
            </p:cNvPr>
            <p:cNvSpPr/>
            <p:nvPr/>
          </p:nvSpPr>
          <p:spPr>
            <a:xfrm>
              <a:off x="8820916" y="5906157"/>
              <a:ext cx="1591001" cy="855977"/>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cxnSp>
          <p:nvCxnSpPr>
            <p:cNvPr id="11" name="Google Shape;842;p45">
              <a:extLst>
                <a:ext uri="{FF2B5EF4-FFF2-40B4-BE49-F238E27FC236}">
                  <a16:creationId xmlns:a16="http://schemas.microsoft.com/office/drawing/2014/main" id="{5ACB91E2-CD17-D834-632D-B84958670C85}"/>
                </a:ext>
              </a:extLst>
            </p:cNvPr>
            <p:cNvCxnSpPr/>
            <p:nvPr/>
          </p:nvCxnSpPr>
          <p:spPr>
            <a:xfrm rot="10800000">
              <a:off x="7204336" y="6174268"/>
              <a:ext cx="1585703" cy="161583"/>
            </a:xfrm>
            <a:prstGeom prst="straightConnector1">
              <a:avLst/>
            </a:prstGeom>
            <a:noFill/>
            <a:ln w="38100" cap="flat" cmpd="sng">
              <a:solidFill>
                <a:srgbClr val="FF0000"/>
              </a:solidFill>
              <a:prstDash val="solid"/>
              <a:round/>
              <a:headEnd type="none" w="sm" len="sm"/>
              <a:tailEnd type="triangle" w="med" len="med"/>
            </a:ln>
          </p:spPr>
        </p:cxnSp>
        <p:sp>
          <p:nvSpPr>
            <p:cNvPr id="12" name="Google Shape;843;p45">
              <a:extLst>
                <a:ext uri="{FF2B5EF4-FFF2-40B4-BE49-F238E27FC236}">
                  <a16:creationId xmlns:a16="http://schemas.microsoft.com/office/drawing/2014/main" id="{AFEA7AAF-C7B5-CFC5-67AC-331C58A428E5}"/>
                </a:ext>
              </a:extLst>
            </p:cNvPr>
            <p:cNvSpPr/>
            <p:nvPr/>
          </p:nvSpPr>
          <p:spPr>
            <a:xfrm>
              <a:off x="4299156" y="4740283"/>
              <a:ext cx="2905180" cy="2867969"/>
            </a:xfrm>
            <a:prstGeom prst="ellipse">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13" name="Google Shape;76;p5">
            <a:extLst>
              <a:ext uri="{FF2B5EF4-FFF2-40B4-BE49-F238E27FC236}">
                <a16:creationId xmlns:a16="http://schemas.microsoft.com/office/drawing/2014/main" id="{302F32BB-0B7D-480B-8C1B-6EDF9B9B4469}"/>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Meiryo"/>
                <a:ea typeface="Meiryo"/>
                <a:cs typeface="Meiryo"/>
                <a:sym typeface="Meiryo"/>
              </a:rPr>
              <a:t>プロファイルブック</a:t>
            </a:r>
            <a:endParaRPr sz="1500" b="1" i="0" u="none" strike="noStrike" cap="none" dirty="0">
              <a:solidFill>
                <a:schemeClr val="dk1"/>
              </a:solidFill>
              <a:latin typeface="Arial"/>
              <a:ea typeface="Arial"/>
              <a:cs typeface="Arial"/>
              <a:sym typeface="Arial"/>
            </a:endParaRPr>
          </a:p>
        </p:txBody>
      </p:sp>
      <p:sp>
        <p:nvSpPr>
          <p:cNvPr id="14" name="Google Shape;78;p5">
            <a:extLst>
              <a:ext uri="{FF2B5EF4-FFF2-40B4-BE49-F238E27FC236}">
                <a16:creationId xmlns:a16="http://schemas.microsoft.com/office/drawing/2014/main" id="{76A511C2-8742-4C1D-8982-1E75714E27B6}"/>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lvl="0"/>
            <a:r>
              <a:rPr lang="en-US" altLang="ja-JP" sz="1400" b="1" dirty="0">
                <a:latin typeface="Meiryo"/>
                <a:ea typeface="Meiryo"/>
                <a:cs typeface="Meiryo"/>
                <a:sym typeface="Meiryo"/>
              </a:rPr>
              <a:t>3.</a:t>
            </a:r>
            <a:r>
              <a:rPr lang="ja-JP" altLang="en-US" sz="1400" b="1" dirty="0">
                <a:latin typeface="Meiryo"/>
                <a:ea typeface="Meiryo"/>
                <a:cs typeface="Meiryo"/>
                <a:sym typeface="Meiryo"/>
              </a:rPr>
              <a:t> メンバーを絞り込んで見る</a:t>
            </a:r>
          </a:p>
        </p:txBody>
      </p:sp>
      <p:sp>
        <p:nvSpPr>
          <p:cNvPr id="15" name="Google Shape;203;g125f8f40711_0_141">
            <a:extLst>
              <a:ext uri="{FF2B5EF4-FFF2-40B4-BE49-F238E27FC236}">
                <a16:creationId xmlns:a16="http://schemas.microsoft.com/office/drawing/2014/main" id="{CC5C34CC-60EF-4C48-954C-EBF325769456}"/>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altLang="ja-JP" sz="1600" b="1" i="0" u="none" strike="noStrike" cap="none" dirty="0">
                <a:solidFill>
                  <a:srgbClr val="000000"/>
                </a:solidFill>
                <a:latin typeface="Meiryo"/>
                <a:ea typeface="Meiryo"/>
                <a:cs typeface="Meiryo"/>
                <a:sym typeface="Meiryo"/>
              </a:rPr>
              <a:t>3-4</a:t>
            </a:r>
            <a:r>
              <a:rPr lang="en-US" altLang="ja-JP" sz="1600" b="1" dirty="0">
                <a:latin typeface="Meiryo"/>
                <a:ea typeface="Meiryo"/>
                <a:cs typeface="Meiryo"/>
                <a:sym typeface="Meiryo"/>
              </a:rPr>
              <a:t>.</a:t>
            </a:r>
            <a:r>
              <a:rPr lang="ja-JP" altLang="en-US" sz="1600" b="1" i="0" u="none" strike="noStrike" cap="none" dirty="0">
                <a:solidFill>
                  <a:srgbClr val="000000"/>
                </a:solidFill>
                <a:latin typeface="Meiryo"/>
                <a:ea typeface="Meiryo"/>
                <a:cs typeface="Meiryo"/>
                <a:sym typeface="Meiryo"/>
              </a:rPr>
              <a:t> 所属で絞り込む</a:t>
            </a:r>
          </a:p>
        </p:txBody>
      </p:sp>
      <p:sp>
        <p:nvSpPr>
          <p:cNvPr id="17" name="Google Shape;618;g126584d4e9d_0_223">
            <a:extLst>
              <a:ext uri="{FF2B5EF4-FFF2-40B4-BE49-F238E27FC236}">
                <a16:creationId xmlns:a16="http://schemas.microsoft.com/office/drawing/2014/main" id="{F45BE5D4-AD6C-41A5-829F-743A1077E448}"/>
              </a:ext>
            </a:extLst>
          </p:cNvPr>
          <p:cNvSpPr txBox="1"/>
          <p:nvPr/>
        </p:nvSpPr>
        <p:spPr>
          <a:xfrm>
            <a:off x="292317" y="1161864"/>
            <a:ext cx="7994433"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600" b="1" i="0" u="none" strike="noStrike" cap="none" dirty="0">
                <a:solidFill>
                  <a:srgbClr val="000000"/>
                </a:solidFill>
                <a:latin typeface="Meiryo"/>
                <a:ea typeface="Meiryo"/>
                <a:cs typeface="Meiryo"/>
                <a:sym typeface="Meiryo"/>
              </a:rPr>
              <a:t>●表示したいメンバーの所属を選ぶ</a:t>
            </a:r>
          </a:p>
        </p:txBody>
      </p:sp>
      <p:sp>
        <p:nvSpPr>
          <p:cNvPr id="19" name="Google Shape;156;g125f8f40711_0_119">
            <a:extLst>
              <a:ext uri="{FF2B5EF4-FFF2-40B4-BE49-F238E27FC236}">
                <a16:creationId xmlns:a16="http://schemas.microsoft.com/office/drawing/2014/main" id="{C9964966-1732-4EFE-A453-DB7DE8D2CA05}"/>
              </a:ext>
            </a:extLst>
          </p:cNvPr>
          <p:cNvSpPr txBox="1"/>
          <p:nvPr/>
        </p:nvSpPr>
        <p:spPr>
          <a:xfrm>
            <a:off x="694171" y="1775515"/>
            <a:ext cx="5277497"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rgbClr val="1D1D1D"/>
                </a:solidFill>
                <a:latin typeface="Meiryo"/>
                <a:ea typeface="Meiryo"/>
                <a:cs typeface="Meiryo"/>
                <a:sym typeface="Meiryo"/>
              </a:rPr>
              <a:t>①「所属で絞り込む」から一覧に表示したい所属をクリックすると、選ばれた所属に属しているメンバーがメンバー一覧の画面に表示されます。</a:t>
            </a:r>
            <a:endParaRPr lang="ja-JP" altLang="en-US" sz="1400" b="0" i="0" u="none" strike="noStrike" cap="none" dirty="0">
              <a:solidFill>
                <a:srgbClr val="000000"/>
              </a:solidFill>
              <a:latin typeface="Meiryo"/>
              <a:ea typeface="Meiryo"/>
              <a:cs typeface="Meiryo"/>
              <a:sym typeface="Meiryo"/>
            </a:endParaRPr>
          </a:p>
        </p:txBody>
      </p:sp>
      <p:grpSp>
        <p:nvGrpSpPr>
          <p:cNvPr id="36" name="グループ化 35">
            <a:extLst>
              <a:ext uri="{FF2B5EF4-FFF2-40B4-BE49-F238E27FC236}">
                <a16:creationId xmlns:a16="http://schemas.microsoft.com/office/drawing/2014/main" id="{59671A96-29A6-426E-980C-ECC2BFEC88CA}"/>
              </a:ext>
            </a:extLst>
          </p:cNvPr>
          <p:cNvGrpSpPr/>
          <p:nvPr/>
        </p:nvGrpSpPr>
        <p:grpSpPr>
          <a:xfrm>
            <a:off x="6580671" y="2058631"/>
            <a:ext cx="5135900" cy="4226512"/>
            <a:chOff x="4505326" y="2230607"/>
            <a:chExt cx="5135900" cy="4226512"/>
          </a:xfrm>
        </p:grpSpPr>
        <p:grpSp>
          <p:nvGrpSpPr>
            <p:cNvPr id="20" name="Google Shape;844;p45">
              <a:extLst>
                <a:ext uri="{FF2B5EF4-FFF2-40B4-BE49-F238E27FC236}">
                  <a16:creationId xmlns:a16="http://schemas.microsoft.com/office/drawing/2014/main" id="{AD90432C-808C-4523-92EA-D81F569B2521}"/>
                </a:ext>
              </a:extLst>
            </p:cNvPr>
            <p:cNvGrpSpPr/>
            <p:nvPr/>
          </p:nvGrpSpPr>
          <p:grpSpPr>
            <a:xfrm>
              <a:off x="4505326" y="2230607"/>
              <a:ext cx="5135900" cy="4226512"/>
              <a:chOff x="3740818" y="8837210"/>
              <a:chExt cx="6536387" cy="5423111"/>
            </a:xfrm>
          </p:grpSpPr>
          <p:sp>
            <p:nvSpPr>
              <p:cNvPr id="21" name="Google Shape;845;p45">
                <a:extLst>
                  <a:ext uri="{FF2B5EF4-FFF2-40B4-BE49-F238E27FC236}">
                    <a16:creationId xmlns:a16="http://schemas.microsoft.com/office/drawing/2014/main" id="{F8DB56AE-6E25-499B-A666-76F999490211}"/>
                  </a:ext>
                </a:extLst>
              </p:cNvPr>
              <p:cNvSpPr/>
              <p:nvPr/>
            </p:nvSpPr>
            <p:spPr>
              <a:xfrm>
                <a:off x="3740818" y="8837210"/>
                <a:ext cx="6536387" cy="5423111"/>
              </a:xfrm>
              <a:prstGeom prst="rect">
                <a:avLst/>
              </a:prstGeom>
              <a:solidFill>
                <a:srgbClr val="FFFFFF"/>
              </a:solidFill>
              <a:ln w="19050" cap="rnd" cmpd="sng">
                <a:solidFill>
                  <a:srgbClr val="C96F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Trebuchet MS"/>
                  <a:ea typeface="Trebuchet MS"/>
                  <a:cs typeface="Trebuchet MS"/>
                  <a:sym typeface="Trebuchet MS"/>
                </a:endParaRPr>
              </a:p>
            </p:txBody>
          </p:sp>
          <p:grpSp>
            <p:nvGrpSpPr>
              <p:cNvPr id="24" name="Google Shape;851;p45">
                <a:extLst>
                  <a:ext uri="{FF2B5EF4-FFF2-40B4-BE49-F238E27FC236}">
                    <a16:creationId xmlns:a16="http://schemas.microsoft.com/office/drawing/2014/main" id="{431A755B-BFCB-4E1B-B8BF-86DA617C0307}"/>
                  </a:ext>
                </a:extLst>
              </p:cNvPr>
              <p:cNvGrpSpPr/>
              <p:nvPr/>
            </p:nvGrpSpPr>
            <p:grpSpPr>
              <a:xfrm>
                <a:off x="4299270" y="10213093"/>
                <a:ext cx="5762570" cy="3764341"/>
                <a:chOff x="4299270" y="9993289"/>
                <a:chExt cx="5762570" cy="3764341"/>
              </a:xfrm>
            </p:grpSpPr>
            <p:pic>
              <p:nvPicPr>
                <p:cNvPr id="25" name="Google Shape;852;p45">
                  <a:extLst>
                    <a:ext uri="{FF2B5EF4-FFF2-40B4-BE49-F238E27FC236}">
                      <a16:creationId xmlns:a16="http://schemas.microsoft.com/office/drawing/2014/main" id="{AA1E1BAE-6CCD-4BAF-930A-192FD9470F22}"/>
                    </a:ext>
                  </a:extLst>
                </p:cNvPr>
                <p:cNvPicPr preferRelativeResize="0"/>
                <p:nvPr/>
              </p:nvPicPr>
              <p:blipFill rotWithShape="1">
                <a:blip r:embed="rId3" cstate="email">
                  <a:alphaModFix/>
                  <a:extLst>
                    <a:ext uri="{28A0092B-C50C-407E-A947-70E740481C1C}">
                      <a14:useLocalDpi xmlns:a14="http://schemas.microsoft.com/office/drawing/2010/main"/>
                    </a:ext>
                  </a:extLst>
                </a:blip>
                <a:srcRect l="32284"/>
                <a:stretch/>
              </p:blipFill>
              <p:spPr>
                <a:xfrm>
                  <a:off x="4299270" y="9993289"/>
                  <a:ext cx="5750690" cy="3764341"/>
                </a:xfrm>
                <a:prstGeom prst="rect">
                  <a:avLst/>
                </a:prstGeom>
                <a:noFill/>
                <a:ln w="12700" cap="flat" cmpd="sng">
                  <a:solidFill>
                    <a:srgbClr val="7F7F7F"/>
                  </a:solidFill>
                  <a:prstDash val="solid"/>
                  <a:round/>
                  <a:headEnd type="none" w="sm" len="sm"/>
                  <a:tailEnd type="none" w="sm" len="sm"/>
                </a:ln>
              </p:spPr>
            </p:pic>
            <p:sp>
              <p:nvSpPr>
                <p:cNvPr id="26" name="Google Shape;853;p45">
                  <a:extLst>
                    <a:ext uri="{FF2B5EF4-FFF2-40B4-BE49-F238E27FC236}">
                      <a16:creationId xmlns:a16="http://schemas.microsoft.com/office/drawing/2014/main" id="{6A42C2AC-A770-42D5-94FD-74D935546695}"/>
                    </a:ext>
                  </a:extLst>
                </p:cNvPr>
                <p:cNvSpPr/>
                <p:nvPr/>
              </p:nvSpPr>
              <p:spPr>
                <a:xfrm>
                  <a:off x="8596854" y="11430206"/>
                  <a:ext cx="1464986" cy="607272"/>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cxnSp>
              <p:nvCxnSpPr>
                <p:cNvPr id="27" name="Google Shape;854;p45">
                  <a:extLst>
                    <a:ext uri="{FF2B5EF4-FFF2-40B4-BE49-F238E27FC236}">
                      <a16:creationId xmlns:a16="http://schemas.microsoft.com/office/drawing/2014/main" id="{3807B97E-97D9-4F5B-814F-F8D28917EC9D}"/>
                    </a:ext>
                  </a:extLst>
                </p:cNvPr>
                <p:cNvCxnSpPr>
                  <a:endCxn id="28" idx="6"/>
                </p:cNvCxnSpPr>
                <p:nvPr/>
              </p:nvCxnSpPr>
              <p:spPr>
                <a:xfrm rot="10800000">
                  <a:off x="7104592" y="11721868"/>
                  <a:ext cx="1476000" cy="0"/>
                </a:xfrm>
                <a:prstGeom prst="straightConnector1">
                  <a:avLst/>
                </a:prstGeom>
                <a:noFill/>
                <a:ln w="38100" cap="flat" cmpd="sng">
                  <a:solidFill>
                    <a:srgbClr val="FF0000"/>
                  </a:solidFill>
                  <a:prstDash val="solid"/>
                  <a:round/>
                  <a:headEnd type="none" w="sm" len="sm"/>
                  <a:tailEnd type="triangle" w="med" len="med"/>
                </a:ln>
              </p:spPr>
            </p:cxnSp>
            <p:sp>
              <p:nvSpPr>
                <p:cNvPr id="28" name="Google Shape;855;p45">
                  <a:extLst>
                    <a:ext uri="{FF2B5EF4-FFF2-40B4-BE49-F238E27FC236}">
                      <a16:creationId xmlns:a16="http://schemas.microsoft.com/office/drawing/2014/main" id="{A47191A4-3EED-411D-9DE0-F14FDAD4432E}"/>
                    </a:ext>
                  </a:extLst>
                </p:cNvPr>
                <p:cNvSpPr/>
                <p:nvPr/>
              </p:nvSpPr>
              <p:spPr>
                <a:xfrm>
                  <a:off x="4502592" y="10413337"/>
                  <a:ext cx="2601999" cy="2617092"/>
                </a:xfrm>
                <a:prstGeom prst="ellipse">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grpSp>
        </p:grpSp>
        <p:pic>
          <p:nvPicPr>
            <p:cNvPr id="30" name="図 29">
              <a:extLst>
                <a:ext uri="{FF2B5EF4-FFF2-40B4-BE49-F238E27FC236}">
                  <a16:creationId xmlns:a16="http://schemas.microsoft.com/office/drawing/2014/main" id="{8F9ED79E-4FBC-4156-96C0-A7A9061312D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197471" y="2785044"/>
              <a:ext cx="390169" cy="338514"/>
            </a:xfrm>
            <a:prstGeom prst="rect">
              <a:avLst/>
            </a:prstGeom>
            <a:ln>
              <a:noFill/>
            </a:ln>
          </p:spPr>
        </p:pic>
        <p:pic>
          <p:nvPicPr>
            <p:cNvPr id="31" name="図 30">
              <a:extLst>
                <a:ext uri="{FF2B5EF4-FFF2-40B4-BE49-F238E27FC236}">
                  <a16:creationId xmlns:a16="http://schemas.microsoft.com/office/drawing/2014/main" id="{E8753DEB-9B3C-41B6-B224-E5FDDFFB4E0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899683" y="2775144"/>
              <a:ext cx="293445" cy="311262"/>
            </a:xfrm>
            <a:prstGeom prst="rect">
              <a:avLst/>
            </a:prstGeom>
            <a:ln>
              <a:noFill/>
            </a:ln>
          </p:spPr>
        </p:pic>
        <p:sp>
          <p:nvSpPr>
            <p:cNvPr id="32" name="Google Shape;278;p25">
              <a:extLst>
                <a:ext uri="{FF2B5EF4-FFF2-40B4-BE49-F238E27FC236}">
                  <a16:creationId xmlns:a16="http://schemas.microsoft.com/office/drawing/2014/main" id="{53B28CCF-9EF1-41A7-AE48-571B708ED80E}"/>
                </a:ext>
              </a:extLst>
            </p:cNvPr>
            <p:cNvSpPr txBox="1"/>
            <p:nvPr/>
          </p:nvSpPr>
          <p:spPr>
            <a:xfrm>
              <a:off x="4973188" y="2373211"/>
              <a:ext cx="1150385"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sz="1600" b="1" i="1" u="none" strike="noStrike" cap="none" dirty="0">
                  <a:solidFill>
                    <a:srgbClr val="C96F06"/>
                  </a:solidFill>
                  <a:latin typeface="Meiryo"/>
                  <a:ea typeface="Meiryo"/>
                  <a:cs typeface="Meiryo"/>
                  <a:sym typeface="Meiryo"/>
                </a:rPr>
                <a:t>HINT</a:t>
              </a:r>
              <a:endParaRPr sz="1600" b="1" i="1" u="none" strike="noStrike" cap="none" dirty="0">
                <a:solidFill>
                  <a:srgbClr val="C96F06"/>
                </a:solidFill>
                <a:latin typeface="Meiryo"/>
                <a:ea typeface="Meiryo"/>
                <a:cs typeface="Meiryo"/>
                <a:sym typeface="Meiryo"/>
              </a:endParaRPr>
            </a:p>
          </p:txBody>
        </p:sp>
        <p:pic>
          <p:nvPicPr>
            <p:cNvPr id="33" name="Google Shape;280;p25">
              <a:extLst>
                <a:ext uri="{FF2B5EF4-FFF2-40B4-BE49-F238E27FC236}">
                  <a16:creationId xmlns:a16="http://schemas.microsoft.com/office/drawing/2014/main" id="{B5C535E8-2272-4F99-AE4F-AAABC300EA84}"/>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4591750" y="2327031"/>
              <a:ext cx="370981" cy="330701"/>
            </a:xfrm>
            <a:prstGeom prst="rect">
              <a:avLst/>
            </a:prstGeom>
            <a:noFill/>
            <a:ln>
              <a:noFill/>
            </a:ln>
          </p:spPr>
        </p:pic>
        <p:sp>
          <p:nvSpPr>
            <p:cNvPr id="35" name="Google Shape;160;g125f8f40711_0_119">
              <a:extLst>
                <a:ext uri="{FF2B5EF4-FFF2-40B4-BE49-F238E27FC236}">
                  <a16:creationId xmlns:a16="http://schemas.microsoft.com/office/drawing/2014/main" id="{95139A93-8C7B-4CF7-B41B-9D932AA12F6D}"/>
                </a:ext>
              </a:extLst>
            </p:cNvPr>
            <p:cNvSpPr txBox="1"/>
            <p:nvPr/>
          </p:nvSpPr>
          <p:spPr>
            <a:xfrm>
              <a:off x="5587640" y="2836194"/>
              <a:ext cx="3981957"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200" b="0" i="0" u="none" strike="noStrike" cap="none" dirty="0">
                  <a:solidFill>
                    <a:srgbClr val="000000"/>
                  </a:solidFill>
                  <a:latin typeface="Meiryo"/>
                  <a:ea typeface="Meiryo"/>
                  <a:cs typeface="Meiryo"/>
                  <a:sym typeface="Meiryo"/>
                </a:rPr>
                <a:t>で所属ツリーの展開／非展開を切り替えができます。</a:t>
              </a:r>
              <a:endParaRPr lang="ja-JP" altLang="en-US" sz="1100" dirty="0"/>
            </a:p>
          </p:txBody>
        </p:sp>
      </p:grpSp>
    </p:spTree>
    <p:extLst>
      <p:ext uri="{BB962C8B-B14F-4D97-AF65-F5344CB8AC3E}">
        <p14:creationId xmlns:p14="http://schemas.microsoft.com/office/powerpoint/2010/main" val="29831838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871;p46">
            <a:extLst>
              <a:ext uri="{FF2B5EF4-FFF2-40B4-BE49-F238E27FC236}">
                <a16:creationId xmlns:a16="http://schemas.microsoft.com/office/drawing/2014/main" id="{24492243-2D0B-A963-FA22-6A08275EB2C1}"/>
              </a:ext>
            </a:extLst>
          </p:cNvPr>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52082" y="1841237"/>
            <a:ext cx="5736803" cy="2725914"/>
          </a:xfrm>
          <a:prstGeom prst="rect">
            <a:avLst/>
          </a:prstGeom>
          <a:noFill/>
          <a:ln w="12700" cap="flat" cmpd="sng">
            <a:solidFill>
              <a:srgbClr val="7F7F7F"/>
            </a:solidFill>
            <a:prstDash val="solid"/>
            <a:round/>
            <a:headEnd type="none" w="sm" len="sm"/>
            <a:tailEnd type="none" w="sm" len="sm"/>
          </a:ln>
        </p:spPr>
      </p:pic>
      <p:sp>
        <p:nvSpPr>
          <p:cNvPr id="7" name="Google Shape;872;p46">
            <a:extLst>
              <a:ext uri="{FF2B5EF4-FFF2-40B4-BE49-F238E27FC236}">
                <a16:creationId xmlns:a16="http://schemas.microsoft.com/office/drawing/2014/main" id="{68A473EB-212E-6848-B7BE-2DFBF34B1FE8}"/>
              </a:ext>
            </a:extLst>
          </p:cNvPr>
          <p:cNvSpPr txBox="1">
            <a:spLocks/>
          </p:cNvSpPr>
          <p:nvPr/>
        </p:nvSpPr>
        <p:spPr>
          <a:xfrm>
            <a:off x="4867719" y="699067"/>
            <a:ext cx="442451" cy="821322"/>
          </a:xfrm>
          <a:prstGeom prst="rect">
            <a:avLst/>
          </a:prstGeom>
          <a:noFill/>
          <a:ln>
            <a:noFill/>
          </a:ln>
        </p:spPr>
        <p:txBody>
          <a:bodyPr spcFirstLastPara="1" vert="horz" wrap="square" lIns="91425" tIns="45700" rIns="91425" bIns="45700" rtlCol="0" anchor="t" anchorCtr="0">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00000"/>
              </a:lnSpc>
              <a:spcBef>
                <a:spcPts val="0"/>
              </a:spcBef>
              <a:buClr>
                <a:schemeClr val="accent1"/>
              </a:buClr>
              <a:buSzPts val="4800"/>
              <a:buFont typeface="Trebuchet MS"/>
              <a:buNone/>
            </a:pPr>
            <a:r>
              <a:rPr lang="ja-JP" sz="100">
                <a:solidFill>
                  <a:schemeClr val="lt1"/>
                </a:solidFill>
              </a:rPr>
              <a:t>2. </a:t>
            </a:r>
            <a:r>
              <a:rPr lang="ja-JP" altLang="en-US" sz="100">
                <a:solidFill>
                  <a:schemeClr val="lt1"/>
                </a:solidFill>
              </a:rPr>
              <a:t>プロファイルブック</a:t>
            </a:r>
            <a:br>
              <a:rPr lang="en-US" altLang="ja-JP" sz="100">
                <a:solidFill>
                  <a:schemeClr val="lt1"/>
                </a:solidFill>
              </a:rPr>
            </a:br>
            <a:r>
              <a:rPr lang="en-US" altLang="ja-JP" sz="100">
                <a:solidFill>
                  <a:schemeClr val="lt1"/>
                </a:solidFill>
              </a:rPr>
              <a:t>2-3. </a:t>
            </a:r>
            <a:r>
              <a:rPr lang="ja-JP" altLang="en-US" sz="100">
                <a:solidFill>
                  <a:schemeClr val="lt1"/>
                </a:solidFill>
              </a:rPr>
              <a:t>メンバーを絞り込んで見る</a:t>
            </a:r>
            <a:endParaRPr lang="ja-JP" altLang="en-US" sz="100" dirty="0">
              <a:solidFill>
                <a:schemeClr val="lt1"/>
              </a:solidFill>
            </a:endParaRPr>
          </a:p>
        </p:txBody>
      </p:sp>
      <p:sp>
        <p:nvSpPr>
          <p:cNvPr id="9" name="Google Shape;156;g125f8f40711_0_119">
            <a:extLst>
              <a:ext uri="{FF2B5EF4-FFF2-40B4-BE49-F238E27FC236}">
                <a16:creationId xmlns:a16="http://schemas.microsoft.com/office/drawing/2014/main" id="{F0D3F2E4-C09B-48E2-8A57-7757D1BC6681}"/>
              </a:ext>
            </a:extLst>
          </p:cNvPr>
          <p:cNvSpPr txBox="1"/>
          <p:nvPr/>
        </p:nvSpPr>
        <p:spPr>
          <a:xfrm>
            <a:off x="694171" y="1470553"/>
            <a:ext cx="9980578"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rgbClr val="1D1D1D"/>
                </a:solidFill>
                <a:latin typeface="Meiryo"/>
                <a:ea typeface="Meiryo"/>
                <a:cs typeface="Meiryo"/>
                <a:sym typeface="Meiryo"/>
              </a:rPr>
              <a:t>②検索結果が表示されます。</a:t>
            </a:r>
            <a:endParaRPr lang="ja-JP" altLang="en-US" sz="1400" b="0" i="0" u="none" strike="noStrike" cap="none" dirty="0">
              <a:solidFill>
                <a:srgbClr val="000000"/>
              </a:solidFill>
              <a:latin typeface="Meiryo"/>
              <a:ea typeface="Meiryo"/>
              <a:cs typeface="Meiryo"/>
              <a:sym typeface="Meiryo"/>
            </a:endParaRPr>
          </a:p>
        </p:txBody>
      </p:sp>
      <p:sp>
        <p:nvSpPr>
          <p:cNvPr id="10" name="Google Shape;76;p5">
            <a:extLst>
              <a:ext uri="{FF2B5EF4-FFF2-40B4-BE49-F238E27FC236}">
                <a16:creationId xmlns:a16="http://schemas.microsoft.com/office/drawing/2014/main" id="{643F8B43-2453-4BB2-895A-2CF7135B2332}"/>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Meiryo"/>
                <a:ea typeface="Meiryo"/>
                <a:cs typeface="Meiryo"/>
                <a:sym typeface="Meiryo"/>
              </a:rPr>
              <a:t>プロファイルブック</a:t>
            </a:r>
            <a:endParaRPr sz="1500" b="1" i="0" u="none" strike="noStrike" cap="none" dirty="0">
              <a:solidFill>
                <a:schemeClr val="dk1"/>
              </a:solidFill>
              <a:latin typeface="Arial"/>
              <a:ea typeface="Arial"/>
              <a:cs typeface="Arial"/>
              <a:sym typeface="Arial"/>
            </a:endParaRPr>
          </a:p>
        </p:txBody>
      </p:sp>
      <p:sp>
        <p:nvSpPr>
          <p:cNvPr id="11" name="Google Shape;78;p5">
            <a:extLst>
              <a:ext uri="{FF2B5EF4-FFF2-40B4-BE49-F238E27FC236}">
                <a16:creationId xmlns:a16="http://schemas.microsoft.com/office/drawing/2014/main" id="{61054430-EEA8-4D3F-9482-0E8558164BA6}"/>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lvl="0"/>
            <a:r>
              <a:rPr lang="en-US" altLang="ja-JP" sz="1400" b="1" dirty="0">
                <a:latin typeface="Meiryo"/>
                <a:ea typeface="Meiryo"/>
                <a:cs typeface="Meiryo"/>
                <a:sym typeface="Meiryo"/>
              </a:rPr>
              <a:t>3.</a:t>
            </a:r>
            <a:r>
              <a:rPr lang="ja-JP" altLang="en-US" sz="1400" b="1" dirty="0">
                <a:latin typeface="Meiryo"/>
                <a:ea typeface="Meiryo"/>
                <a:cs typeface="Meiryo"/>
                <a:sym typeface="Meiryo"/>
              </a:rPr>
              <a:t> メンバーを絞り込んで見る</a:t>
            </a:r>
          </a:p>
        </p:txBody>
      </p:sp>
      <p:sp>
        <p:nvSpPr>
          <p:cNvPr id="12" name="Google Shape;203;g125f8f40711_0_141">
            <a:extLst>
              <a:ext uri="{FF2B5EF4-FFF2-40B4-BE49-F238E27FC236}">
                <a16:creationId xmlns:a16="http://schemas.microsoft.com/office/drawing/2014/main" id="{A6C34ABB-7DEE-4AB5-8023-97C7DB0174D7}"/>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altLang="ja-JP" sz="1600" b="1" i="0" u="none" strike="noStrike" cap="none" dirty="0">
                <a:solidFill>
                  <a:srgbClr val="000000"/>
                </a:solidFill>
                <a:latin typeface="Meiryo"/>
                <a:ea typeface="Meiryo"/>
                <a:cs typeface="Meiryo"/>
                <a:sym typeface="Meiryo"/>
              </a:rPr>
              <a:t>3-4</a:t>
            </a:r>
            <a:r>
              <a:rPr lang="en-US" altLang="ja-JP" sz="1600" b="1" dirty="0">
                <a:latin typeface="Meiryo"/>
                <a:ea typeface="Meiryo"/>
                <a:cs typeface="Meiryo"/>
                <a:sym typeface="Meiryo"/>
              </a:rPr>
              <a:t>.</a:t>
            </a:r>
            <a:r>
              <a:rPr lang="ja-JP" altLang="en-US" sz="1600" b="1" i="0" u="none" strike="noStrike" cap="none" dirty="0">
                <a:solidFill>
                  <a:srgbClr val="000000"/>
                </a:solidFill>
                <a:latin typeface="Meiryo"/>
                <a:ea typeface="Meiryo"/>
                <a:cs typeface="Meiryo"/>
                <a:sym typeface="Meiryo"/>
              </a:rPr>
              <a:t> 所属で絞り込む</a:t>
            </a:r>
          </a:p>
        </p:txBody>
      </p:sp>
      <p:sp>
        <p:nvSpPr>
          <p:cNvPr id="13" name="Google Shape;618;g126584d4e9d_0_223">
            <a:extLst>
              <a:ext uri="{FF2B5EF4-FFF2-40B4-BE49-F238E27FC236}">
                <a16:creationId xmlns:a16="http://schemas.microsoft.com/office/drawing/2014/main" id="{00C8F6A8-424C-4E37-9008-90DC14DE4A68}"/>
              </a:ext>
            </a:extLst>
          </p:cNvPr>
          <p:cNvSpPr txBox="1"/>
          <p:nvPr/>
        </p:nvSpPr>
        <p:spPr>
          <a:xfrm>
            <a:off x="292317" y="1161864"/>
            <a:ext cx="7994433"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600" b="1" i="0" u="none" strike="noStrike" cap="none" dirty="0">
                <a:solidFill>
                  <a:srgbClr val="000000"/>
                </a:solidFill>
                <a:latin typeface="Meiryo"/>
                <a:ea typeface="Meiryo"/>
                <a:cs typeface="Meiryo"/>
                <a:sym typeface="Meiryo"/>
              </a:rPr>
              <a:t>●表示したいメンバーの所属を選ぶ</a:t>
            </a:r>
          </a:p>
        </p:txBody>
      </p:sp>
    </p:spTree>
    <p:extLst>
      <p:ext uri="{BB962C8B-B14F-4D97-AF65-F5344CB8AC3E}">
        <p14:creationId xmlns:p14="http://schemas.microsoft.com/office/powerpoint/2010/main" val="7250155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56;g125f8f40711_0_119">
            <a:extLst>
              <a:ext uri="{FF2B5EF4-FFF2-40B4-BE49-F238E27FC236}">
                <a16:creationId xmlns:a16="http://schemas.microsoft.com/office/drawing/2014/main" id="{876A4F15-4405-450A-AB20-589DB491DA27}"/>
              </a:ext>
            </a:extLst>
          </p:cNvPr>
          <p:cNvSpPr txBox="1"/>
          <p:nvPr/>
        </p:nvSpPr>
        <p:spPr>
          <a:xfrm>
            <a:off x="694171" y="1470553"/>
            <a:ext cx="527749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rgbClr val="1D1D1D"/>
                </a:solidFill>
                <a:latin typeface="Meiryo"/>
                <a:ea typeface="Meiryo"/>
                <a:cs typeface="Meiryo"/>
                <a:sym typeface="Meiryo"/>
              </a:rPr>
              <a:t>①所属するグループで絞り込んだ際、権限を付与されたユーザーには人数の右に　　　が表示されます。</a:t>
            </a:r>
            <a:endParaRPr lang="ja-JP" altLang="en-US" sz="1400" b="0" i="0" u="none" strike="noStrike" cap="none" dirty="0">
              <a:solidFill>
                <a:srgbClr val="000000"/>
              </a:solidFill>
              <a:latin typeface="Meiryo"/>
              <a:ea typeface="Meiryo"/>
              <a:cs typeface="Meiryo"/>
              <a:sym typeface="Meiryo"/>
            </a:endParaRPr>
          </a:p>
        </p:txBody>
      </p:sp>
      <p:grpSp>
        <p:nvGrpSpPr>
          <p:cNvPr id="5" name="Google Shape;886;p47">
            <a:extLst>
              <a:ext uri="{FF2B5EF4-FFF2-40B4-BE49-F238E27FC236}">
                <a16:creationId xmlns:a16="http://schemas.microsoft.com/office/drawing/2014/main" id="{2CB33CB2-884D-8015-6A4B-B0DA6334F827}"/>
              </a:ext>
            </a:extLst>
          </p:cNvPr>
          <p:cNvGrpSpPr/>
          <p:nvPr/>
        </p:nvGrpSpPr>
        <p:grpSpPr>
          <a:xfrm>
            <a:off x="884888" y="2205222"/>
            <a:ext cx="4896061" cy="2515669"/>
            <a:chOff x="1070098" y="3744477"/>
            <a:chExt cx="7752406" cy="4148029"/>
          </a:xfrm>
        </p:grpSpPr>
        <p:pic>
          <p:nvPicPr>
            <p:cNvPr id="6" name="Google Shape;887;p47">
              <a:extLst>
                <a:ext uri="{FF2B5EF4-FFF2-40B4-BE49-F238E27FC236}">
                  <a16:creationId xmlns:a16="http://schemas.microsoft.com/office/drawing/2014/main" id="{57C01EF4-1DD1-3BA5-C26A-E98367C10F5A}"/>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r="17157"/>
            <a:stretch/>
          </p:blipFill>
          <p:spPr>
            <a:xfrm>
              <a:off x="1070098" y="3744477"/>
              <a:ext cx="7752406" cy="4148029"/>
            </a:xfrm>
            <a:prstGeom prst="rect">
              <a:avLst/>
            </a:prstGeom>
            <a:noFill/>
            <a:ln w="12700" cap="flat" cmpd="sng">
              <a:solidFill>
                <a:srgbClr val="7F7F7F"/>
              </a:solidFill>
              <a:prstDash val="solid"/>
              <a:round/>
              <a:headEnd type="none" w="sm" len="sm"/>
              <a:tailEnd type="none" w="sm" len="sm"/>
            </a:ln>
          </p:spPr>
        </p:pic>
        <p:sp>
          <p:nvSpPr>
            <p:cNvPr id="7" name="Google Shape;888;p47">
              <a:extLst>
                <a:ext uri="{FF2B5EF4-FFF2-40B4-BE49-F238E27FC236}">
                  <a16:creationId xmlns:a16="http://schemas.microsoft.com/office/drawing/2014/main" id="{A2F86CC5-A5A0-12F0-3997-7758DA9C4D49}"/>
                </a:ext>
              </a:extLst>
            </p:cNvPr>
            <p:cNvSpPr/>
            <p:nvPr/>
          </p:nvSpPr>
          <p:spPr>
            <a:xfrm>
              <a:off x="3044757" y="3796581"/>
              <a:ext cx="365016" cy="390858"/>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cxnSp>
          <p:nvCxnSpPr>
            <p:cNvPr id="8" name="Google Shape;889;p47">
              <a:extLst>
                <a:ext uri="{FF2B5EF4-FFF2-40B4-BE49-F238E27FC236}">
                  <a16:creationId xmlns:a16="http://schemas.microsoft.com/office/drawing/2014/main" id="{72841DBD-F468-F556-1364-8BD3EA707A13}"/>
                </a:ext>
              </a:extLst>
            </p:cNvPr>
            <p:cNvCxnSpPr/>
            <p:nvPr/>
          </p:nvCxnSpPr>
          <p:spPr>
            <a:xfrm>
              <a:off x="3409773" y="4040206"/>
              <a:ext cx="2469734" cy="1242878"/>
            </a:xfrm>
            <a:prstGeom prst="straightConnector1">
              <a:avLst/>
            </a:prstGeom>
            <a:noFill/>
            <a:ln w="38100" cap="flat" cmpd="sng">
              <a:solidFill>
                <a:srgbClr val="FF0000"/>
              </a:solidFill>
              <a:prstDash val="solid"/>
              <a:round/>
              <a:headEnd type="none" w="sm" len="sm"/>
              <a:tailEnd type="triangle" w="med" len="med"/>
            </a:ln>
          </p:spPr>
        </p:cxnSp>
        <p:sp>
          <p:nvSpPr>
            <p:cNvPr id="9" name="Google Shape;890;p47">
              <a:extLst>
                <a:ext uri="{FF2B5EF4-FFF2-40B4-BE49-F238E27FC236}">
                  <a16:creationId xmlns:a16="http://schemas.microsoft.com/office/drawing/2014/main" id="{2B5ED2FA-E9CA-41AB-DAF8-32A61511579A}"/>
                </a:ext>
              </a:extLst>
            </p:cNvPr>
            <p:cNvSpPr/>
            <p:nvPr/>
          </p:nvSpPr>
          <p:spPr>
            <a:xfrm>
              <a:off x="5642363" y="4699564"/>
              <a:ext cx="2900058" cy="2867969"/>
            </a:xfrm>
            <a:prstGeom prst="ellipse">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pic>
        <p:nvPicPr>
          <p:cNvPr id="12" name="Google Shape;897;p47">
            <a:extLst>
              <a:ext uri="{FF2B5EF4-FFF2-40B4-BE49-F238E27FC236}">
                <a16:creationId xmlns:a16="http://schemas.microsoft.com/office/drawing/2014/main" id="{83CE16FB-BED5-F0C5-971D-ED2BBFA12DDD}"/>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481580" y="1689363"/>
            <a:ext cx="242032" cy="268923"/>
          </a:xfrm>
          <a:prstGeom prst="rect">
            <a:avLst/>
          </a:prstGeom>
          <a:noFill/>
          <a:ln>
            <a:noFill/>
          </a:ln>
        </p:spPr>
      </p:pic>
      <p:sp>
        <p:nvSpPr>
          <p:cNvPr id="14" name="Google Shape;76;p5">
            <a:extLst>
              <a:ext uri="{FF2B5EF4-FFF2-40B4-BE49-F238E27FC236}">
                <a16:creationId xmlns:a16="http://schemas.microsoft.com/office/drawing/2014/main" id="{751D3019-22A2-4FE4-A583-D4488EAFCD01}"/>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Meiryo"/>
                <a:ea typeface="Meiryo"/>
                <a:cs typeface="Meiryo"/>
                <a:sym typeface="Meiryo"/>
              </a:rPr>
              <a:t>プロファイルブック</a:t>
            </a:r>
            <a:endParaRPr sz="1500" b="1" i="0" u="none" strike="noStrike" cap="none" dirty="0">
              <a:solidFill>
                <a:schemeClr val="dk1"/>
              </a:solidFill>
              <a:latin typeface="Arial"/>
              <a:ea typeface="Arial"/>
              <a:cs typeface="Arial"/>
              <a:sym typeface="Arial"/>
            </a:endParaRPr>
          </a:p>
        </p:txBody>
      </p:sp>
      <p:sp>
        <p:nvSpPr>
          <p:cNvPr id="15" name="Google Shape;78;p5">
            <a:extLst>
              <a:ext uri="{FF2B5EF4-FFF2-40B4-BE49-F238E27FC236}">
                <a16:creationId xmlns:a16="http://schemas.microsoft.com/office/drawing/2014/main" id="{1F569AD5-3E63-40D8-A6E2-BAC29644B64D}"/>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lvl="0"/>
            <a:r>
              <a:rPr lang="en-US" altLang="ja-JP" sz="1400" b="1" dirty="0">
                <a:latin typeface="Meiryo"/>
                <a:ea typeface="Meiryo"/>
                <a:cs typeface="Meiryo"/>
                <a:sym typeface="Meiryo"/>
              </a:rPr>
              <a:t>3.</a:t>
            </a:r>
            <a:r>
              <a:rPr lang="ja-JP" altLang="en-US" sz="1400" b="1" dirty="0">
                <a:latin typeface="Meiryo"/>
                <a:ea typeface="Meiryo"/>
                <a:cs typeface="Meiryo"/>
                <a:sym typeface="Meiryo"/>
              </a:rPr>
              <a:t> メンバーを絞り込んで見る</a:t>
            </a:r>
          </a:p>
        </p:txBody>
      </p:sp>
      <p:sp>
        <p:nvSpPr>
          <p:cNvPr id="16" name="Google Shape;203;g125f8f40711_0_141">
            <a:extLst>
              <a:ext uri="{FF2B5EF4-FFF2-40B4-BE49-F238E27FC236}">
                <a16:creationId xmlns:a16="http://schemas.microsoft.com/office/drawing/2014/main" id="{DF72B5EF-8E65-40C4-9CCD-D07C65699A5C}"/>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altLang="ja-JP" sz="1600" b="1" i="0" u="none" strike="noStrike" cap="none" dirty="0">
                <a:solidFill>
                  <a:srgbClr val="000000"/>
                </a:solidFill>
                <a:latin typeface="Meiryo"/>
                <a:ea typeface="Meiryo"/>
                <a:cs typeface="Meiryo"/>
                <a:sym typeface="Meiryo"/>
              </a:rPr>
              <a:t>3-4</a:t>
            </a:r>
            <a:r>
              <a:rPr lang="en-US" altLang="ja-JP" sz="1600" b="1" dirty="0">
                <a:latin typeface="Meiryo"/>
                <a:ea typeface="Meiryo"/>
                <a:cs typeface="Meiryo"/>
                <a:sym typeface="Meiryo"/>
              </a:rPr>
              <a:t>.</a:t>
            </a:r>
            <a:r>
              <a:rPr lang="ja-JP" altLang="en-US" sz="1600" b="1" i="0" u="none" strike="noStrike" cap="none" dirty="0">
                <a:solidFill>
                  <a:srgbClr val="000000"/>
                </a:solidFill>
                <a:latin typeface="Meiryo"/>
                <a:ea typeface="Meiryo"/>
                <a:cs typeface="Meiryo"/>
                <a:sym typeface="Meiryo"/>
              </a:rPr>
              <a:t> 所属で絞り込む</a:t>
            </a:r>
          </a:p>
        </p:txBody>
      </p:sp>
      <p:sp>
        <p:nvSpPr>
          <p:cNvPr id="17" name="Google Shape;618;g126584d4e9d_0_223">
            <a:extLst>
              <a:ext uri="{FF2B5EF4-FFF2-40B4-BE49-F238E27FC236}">
                <a16:creationId xmlns:a16="http://schemas.microsoft.com/office/drawing/2014/main" id="{857E20EA-AE40-41F1-80F6-1DB1217C7DBB}"/>
              </a:ext>
            </a:extLst>
          </p:cNvPr>
          <p:cNvSpPr txBox="1"/>
          <p:nvPr/>
        </p:nvSpPr>
        <p:spPr>
          <a:xfrm>
            <a:off x="292317" y="1161864"/>
            <a:ext cx="7994433" cy="338514"/>
          </a:xfrm>
          <a:prstGeom prst="rect">
            <a:avLst/>
          </a:prstGeom>
          <a:noFill/>
          <a:ln>
            <a:noFill/>
          </a:ln>
        </p:spPr>
        <p:txBody>
          <a:bodyPr spcFirstLastPara="1" wrap="square" lIns="91425" tIns="45700" rIns="91425" bIns="45700" anchor="t" anchorCtr="0">
            <a:spAutoFit/>
          </a:bodyPr>
          <a:lstStyle/>
          <a:p>
            <a:pPr lvl="0"/>
            <a:r>
              <a:rPr lang="ja-JP" altLang="en-US" sz="1600" b="1" dirty="0">
                <a:solidFill>
                  <a:schemeClr val="dk1"/>
                </a:solidFill>
                <a:latin typeface="Meiryo"/>
                <a:ea typeface="Meiryo"/>
                <a:cs typeface="Meiryo"/>
                <a:sym typeface="Meiryo"/>
              </a:rPr>
              <a:t>●所属のメモ機能について</a:t>
            </a:r>
          </a:p>
        </p:txBody>
      </p:sp>
      <p:sp>
        <p:nvSpPr>
          <p:cNvPr id="19" name="Google Shape;157;g125f8f40711_0_119">
            <a:extLst>
              <a:ext uri="{FF2B5EF4-FFF2-40B4-BE49-F238E27FC236}">
                <a16:creationId xmlns:a16="http://schemas.microsoft.com/office/drawing/2014/main" id="{0CB8E264-4675-4FC4-9DA1-4603D62B1DA6}"/>
              </a:ext>
            </a:extLst>
          </p:cNvPr>
          <p:cNvSpPr txBox="1"/>
          <p:nvPr/>
        </p:nvSpPr>
        <p:spPr>
          <a:xfrm>
            <a:off x="6167550" y="1465981"/>
            <a:ext cx="5277497"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rgbClr val="1D1D1D"/>
                </a:solidFill>
                <a:latin typeface="Meiryo"/>
                <a:ea typeface="Meiryo"/>
                <a:cs typeface="Meiryo"/>
                <a:sym typeface="Meiryo"/>
              </a:rPr>
              <a:t>②クリックするとメモの枠が表示され、編集の権限が付与されているユーザーには、右下に「編集」が表示され、クリックすると編集モードになります。</a:t>
            </a:r>
            <a:endParaRPr lang="ja-JP" altLang="en-US" sz="1400" b="0" i="0" u="none" strike="noStrike" cap="none" dirty="0">
              <a:solidFill>
                <a:srgbClr val="000000"/>
              </a:solidFill>
              <a:latin typeface="Meiryo"/>
              <a:ea typeface="Meiryo"/>
              <a:cs typeface="Meiryo"/>
              <a:sym typeface="Meiryo"/>
            </a:endParaRPr>
          </a:p>
        </p:txBody>
      </p:sp>
      <p:grpSp>
        <p:nvGrpSpPr>
          <p:cNvPr id="20" name="Google Shape;891;p47">
            <a:extLst>
              <a:ext uri="{FF2B5EF4-FFF2-40B4-BE49-F238E27FC236}">
                <a16:creationId xmlns:a16="http://schemas.microsoft.com/office/drawing/2014/main" id="{4CC48B84-880F-4089-98C3-46DF6350452F}"/>
              </a:ext>
            </a:extLst>
          </p:cNvPr>
          <p:cNvGrpSpPr/>
          <p:nvPr/>
        </p:nvGrpSpPr>
        <p:grpSpPr>
          <a:xfrm>
            <a:off x="6273940" y="2211718"/>
            <a:ext cx="5064716" cy="2502675"/>
            <a:chOff x="1070103" y="8934853"/>
            <a:chExt cx="4694212" cy="2370774"/>
          </a:xfrm>
        </p:grpSpPr>
        <p:pic>
          <p:nvPicPr>
            <p:cNvPr id="21" name="Google Shape;892;p47">
              <a:extLst>
                <a:ext uri="{FF2B5EF4-FFF2-40B4-BE49-F238E27FC236}">
                  <a16:creationId xmlns:a16="http://schemas.microsoft.com/office/drawing/2014/main" id="{43A29BAF-8CE3-4389-8723-14E75B014F48}"/>
                </a:ext>
              </a:extLst>
            </p:cNvPr>
            <p:cNvPicPr preferRelativeResize="0"/>
            <p:nvPr/>
          </p:nvPicPr>
          <p:blipFill rotWithShape="1">
            <a:blip r:embed="rId4" cstate="email">
              <a:alphaModFix/>
              <a:extLst>
                <a:ext uri="{28A0092B-C50C-407E-A947-70E740481C1C}">
                  <a14:useLocalDpi xmlns:a14="http://schemas.microsoft.com/office/drawing/2010/main"/>
                </a:ext>
              </a:extLst>
            </a:blip>
            <a:srcRect r="49837" b="42846"/>
            <a:stretch/>
          </p:blipFill>
          <p:spPr>
            <a:xfrm>
              <a:off x="1070103" y="8934853"/>
              <a:ext cx="4694212" cy="2370774"/>
            </a:xfrm>
            <a:prstGeom prst="rect">
              <a:avLst/>
            </a:prstGeom>
            <a:noFill/>
            <a:ln w="12700" cap="flat" cmpd="sng">
              <a:solidFill>
                <a:srgbClr val="7F7F7F"/>
              </a:solidFill>
              <a:prstDash val="solid"/>
              <a:round/>
              <a:headEnd type="none" w="sm" len="sm"/>
              <a:tailEnd type="none" w="sm" len="sm"/>
            </a:ln>
          </p:spPr>
        </p:pic>
        <p:sp>
          <p:nvSpPr>
            <p:cNvPr id="22" name="Google Shape;893;p47">
              <a:extLst>
                <a:ext uri="{FF2B5EF4-FFF2-40B4-BE49-F238E27FC236}">
                  <a16:creationId xmlns:a16="http://schemas.microsoft.com/office/drawing/2014/main" id="{C3F58FB3-467C-417C-92BC-C7C2C743E54B}"/>
                </a:ext>
              </a:extLst>
            </p:cNvPr>
            <p:cNvSpPr/>
            <p:nvPr/>
          </p:nvSpPr>
          <p:spPr>
            <a:xfrm>
              <a:off x="1686265" y="8974433"/>
              <a:ext cx="3060344" cy="1947822"/>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grpSp>
      <p:sp>
        <p:nvSpPr>
          <p:cNvPr id="23" name="Google Shape;157;g125f8f40711_0_119">
            <a:extLst>
              <a:ext uri="{FF2B5EF4-FFF2-40B4-BE49-F238E27FC236}">
                <a16:creationId xmlns:a16="http://schemas.microsoft.com/office/drawing/2014/main" id="{871AE6CC-9A24-49FC-B53A-3F4C3A03A708}"/>
              </a:ext>
            </a:extLst>
          </p:cNvPr>
          <p:cNvSpPr txBox="1"/>
          <p:nvPr/>
        </p:nvSpPr>
        <p:spPr>
          <a:xfrm>
            <a:off x="6167550" y="5170374"/>
            <a:ext cx="5277497"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rgbClr val="000000"/>
                </a:solidFill>
                <a:latin typeface="Meiryo"/>
                <a:ea typeface="Meiryo"/>
                <a:cs typeface="Meiryo"/>
                <a:sym typeface="Meiryo"/>
              </a:rPr>
              <a:t>③このメモには例えば所属の売り上げ、店舗であれば営業時間など、所属にまつわるデータを記載できます。記載された内容は権限を付与されたユーザーに開示されます。</a:t>
            </a:r>
            <a:endParaRPr lang="ja-JP" altLang="en-US" sz="1400" dirty="0"/>
          </a:p>
        </p:txBody>
      </p:sp>
    </p:spTree>
    <p:extLst>
      <p:ext uri="{BB962C8B-B14F-4D97-AF65-F5344CB8AC3E}">
        <p14:creationId xmlns:p14="http://schemas.microsoft.com/office/powerpoint/2010/main" val="38228548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76;p5">
            <a:extLst>
              <a:ext uri="{FF2B5EF4-FFF2-40B4-BE49-F238E27FC236}">
                <a16:creationId xmlns:a16="http://schemas.microsoft.com/office/drawing/2014/main" id="{08803976-9263-4607-8EE4-8CFEEB13D2F5}"/>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Meiryo"/>
                <a:ea typeface="Meiryo"/>
                <a:cs typeface="Meiryo"/>
                <a:sym typeface="Meiryo"/>
              </a:rPr>
              <a:t>プロファイルブック</a:t>
            </a:r>
            <a:endParaRPr sz="1500" b="1" i="0" u="none" strike="noStrike" cap="none" dirty="0">
              <a:solidFill>
                <a:schemeClr val="dk1"/>
              </a:solidFill>
              <a:latin typeface="Arial"/>
              <a:ea typeface="Arial"/>
              <a:cs typeface="Arial"/>
              <a:sym typeface="Arial"/>
            </a:endParaRPr>
          </a:p>
        </p:txBody>
      </p:sp>
      <p:sp>
        <p:nvSpPr>
          <p:cNvPr id="15" name="Google Shape;78;p5">
            <a:extLst>
              <a:ext uri="{FF2B5EF4-FFF2-40B4-BE49-F238E27FC236}">
                <a16:creationId xmlns:a16="http://schemas.microsoft.com/office/drawing/2014/main" id="{23FB6828-CB7B-4DC7-A702-2148EF5C6ED3}"/>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lvl="0"/>
            <a:r>
              <a:rPr lang="en-US" altLang="ja-JP" sz="1400" b="1" dirty="0">
                <a:latin typeface="Meiryo"/>
                <a:ea typeface="Meiryo"/>
                <a:cs typeface="Meiryo"/>
                <a:sym typeface="Meiryo"/>
              </a:rPr>
              <a:t>3.</a:t>
            </a:r>
            <a:r>
              <a:rPr lang="ja-JP" altLang="en-US" sz="1400" b="1" dirty="0">
                <a:latin typeface="Meiryo"/>
                <a:ea typeface="Meiryo"/>
                <a:cs typeface="Meiryo"/>
                <a:sym typeface="Meiryo"/>
              </a:rPr>
              <a:t> メンバーを絞り込んで見る</a:t>
            </a:r>
          </a:p>
        </p:txBody>
      </p:sp>
      <p:sp>
        <p:nvSpPr>
          <p:cNvPr id="16" name="Google Shape;203;g125f8f40711_0_141">
            <a:extLst>
              <a:ext uri="{FF2B5EF4-FFF2-40B4-BE49-F238E27FC236}">
                <a16:creationId xmlns:a16="http://schemas.microsoft.com/office/drawing/2014/main" id="{002FB521-A588-46E2-AA0C-A0253276E512}"/>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altLang="ja-JP" sz="1600" b="1" i="0" u="none" strike="noStrike" cap="none" dirty="0">
                <a:solidFill>
                  <a:srgbClr val="000000"/>
                </a:solidFill>
                <a:latin typeface="Meiryo"/>
                <a:ea typeface="Meiryo"/>
                <a:cs typeface="Meiryo"/>
                <a:sym typeface="Meiryo"/>
              </a:rPr>
              <a:t>3-5</a:t>
            </a:r>
            <a:r>
              <a:rPr lang="en-US" altLang="ja-JP" sz="1600" b="1" dirty="0">
                <a:latin typeface="Meiryo"/>
                <a:ea typeface="Meiryo"/>
                <a:cs typeface="Meiryo"/>
                <a:sym typeface="Meiryo"/>
              </a:rPr>
              <a:t>.</a:t>
            </a:r>
            <a:r>
              <a:rPr lang="ja-JP" altLang="en-US" sz="1600" b="1" i="0" u="none" strike="noStrike" cap="none" dirty="0">
                <a:solidFill>
                  <a:srgbClr val="000000"/>
                </a:solidFill>
                <a:latin typeface="Meiryo"/>
                <a:ea typeface="Meiryo"/>
                <a:cs typeface="Meiryo"/>
                <a:sym typeface="Meiryo"/>
              </a:rPr>
              <a:t> 検索結果からリストを作成する</a:t>
            </a:r>
          </a:p>
        </p:txBody>
      </p:sp>
      <p:grpSp>
        <p:nvGrpSpPr>
          <p:cNvPr id="19" name="グループ化 18">
            <a:extLst>
              <a:ext uri="{FF2B5EF4-FFF2-40B4-BE49-F238E27FC236}">
                <a16:creationId xmlns:a16="http://schemas.microsoft.com/office/drawing/2014/main" id="{2B684E71-8620-4194-9DB2-A14C6A2E5AA7}"/>
              </a:ext>
            </a:extLst>
          </p:cNvPr>
          <p:cNvGrpSpPr/>
          <p:nvPr/>
        </p:nvGrpSpPr>
        <p:grpSpPr>
          <a:xfrm>
            <a:off x="1144290" y="1637815"/>
            <a:ext cx="9903419" cy="969284"/>
            <a:chOff x="883577" y="4851325"/>
            <a:chExt cx="9903419" cy="969284"/>
          </a:xfrm>
        </p:grpSpPr>
        <p:grpSp>
          <p:nvGrpSpPr>
            <p:cNvPr id="20" name="グループ化 19">
              <a:extLst>
                <a:ext uri="{FF2B5EF4-FFF2-40B4-BE49-F238E27FC236}">
                  <a16:creationId xmlns:a16="http://schemas.microsoft.com/office/drawing/2014/main" id="{677D2F77-443F-46D9-9B84-FF414942CA10}"/>
                </a:ext>
              </a:extLst>
            </p:cNvPr>
            <p:cNvGrpSpPr/>
            <p:nvPr/>
          </p:nvGrpSpPr>
          <p:grpSpPr>
            <a:xfrm>
              <a:off x="883577" y="4851325"/>
              <a:ext cx="9903419" cy="969284"/>
              <a:chOff x="1019958" y="5075769"/>
              <a:chExt cx="9903419" cy="969284"/>
            </a:xfrm>
          </p:grpSpPr>
          <p:sp>
            <p:nvSpPr>
              <p:cNvPr id="22" name="Google Shape;277;p25">
                <a:extLst>
                  <a:ext uri="{FF2B5EF4-FFF2-40B4-BE49-F238E27FC236}">
                    <a16:creationId xmlns:a16="http://schemas.microsoft.com/office/drawing/2014/main" id="{EFD9C3B1-DA5F-4577-AE45-0CD6D83D664E}"/>
                  </a:ext>
                </a:extLst>
              </p:cNvPr>
              <p:cNvSpPr/>
              <p:nvPr/>
            </p:nvSpPr>
            <p:spPr>
              <a:xfrm>
                <a:off x="1019958" y="5075769"/>
                <a:ext cx="9903419" cy="969284"/>
              </a:xfrm>
              <a:prstGeom prst="rect">
                <a:avLst/>
              </a:prstGeom>
              <a:solidFill>
                <a:schemeClr val="lt1"/>
              </a:solidFill>
              <a:ln w="19050" cap="flat" cmpd="sng">
                <a:solidFill>
                  <a:srgbClr val="C96F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3" name="Google Shape;278;p25">
                <a:extLst>
                  <a:ext uri="{FF2B5EF4-FFF2-40B4-BE49-F238E27FC236}">
                    <a16:creationId xmlns:a16="http://schemas.microsoft.com/office/drawing/2014/main" id="{E5295EB0-FFC1-4AE3-8917-1646334FCC67}"/>
                  </a:ext>
                </a:extLst>
              </p:cNvPr>
              <p:cNvSpPr txBox="1"/>
              <p:nvPr/>
            </p:nvSpPr>
            <p:spPr>
              <a:xfrm>
                <a:off x="1729642" y="5160182"/>
                <a:ext cx="1150385"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sz="1600" b="1" i="1" u="none" strike="noStrike" cap="none" dirty="0">
                    <a:solidFill>
                      <a:srgbClr val="C96F06"/>
                    </a:solidFill>
                    <a:latin typeface="Meiryo"/>
                    <a:ea typeface="Meiryo"/>
                    <a:cs typeface="Meiryo"/>
                    <a:sym typeface="Meiryo"/>
                  </a:rPr>
                  <a:t>HINT</a:t>
                </a:r>
                <a:endParaRPr sz="1600" b="1" i="1" u="none" strike="noStrike" cap="none" dirty="0">
                  <a:solidFill>
                    <a:srgbClr val="C96F06"/>
                  </a:solidFill>
                  <a:latin typeface="Meiryo"/>
                  <a:ea typeface="Meiryo"/>
                  <a:cs typeface="Meiryo"/>
                  <a:sym typeface="Meiryo"/>
                </a:endParaRPr>
              </a:p>
            </p:txBody>
          </p:sp>
          <p:pic>
            <p:nvPicPr>
              <p:cNvPr id="24" name="Google Shape;280;p25">
                <a:extLst>
                  <a:ext uri="{FF2B5EF4-FFF2-40B4-BE49-F238E27FC236}">
                    <a16:creationId xmlns:a16="http://schemas.microsoft.com/office/drawing/2014/main" id="{831A3F33-C137-4ED0-B07F-234A189874E6}"/>
                  </a:ext>
                </a:extLst>
              </p:cNvPr>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348204" y="5114002"/>
                <a:ext cx="370981" cy="330701"/>
              </a:xfrm>
              <a:prstGeom prst="rect">
                <a:avLst/>
              </a:prstGeom>
              <a:noFill/>
              <a:ln>
                <a:noFill/>
              </a:ln>
            </p:spPr>
          </p:pic>
          <p:sp>
            <p:nvSpPr>
              <p:cNvPr id="25" name="Google Shape;160;g125f8f40711_0_119">
                <a:extLst>
                  <a:ext uri="{FF2B5EF4-FFF2-40B4-BE49-F238E27FC236}">
                    <a16:creationId xmlns:a16="http://schemas.microsoft.com/office/drawing/2014/main" id="{813FF602-4D83-405E-8023-7B0930AD9229}"/>
                  </a:ext>
                </a:extLst>
              </p:cNvPr>
              <p:cNvSpPr txBox="1"/>
              <p:nvPr/>
            </p:nvSpPr>
            <p:spPr>
              <a:xfrm>
                <a:off x="1348203" y="5444703"/>
                <a:ext cx="9433007"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200" b="0" i="0" u="none" strike="noStrike" cap="none" dirty="0">
                    <a:solidFill>
                      <a:srgbClr val="000000"/>
                    </a:solidFill>
                    <a:latin typeface="Meiryo"/>
                    <a:ea typeface="Meiryo"/>
                    <a:cs typeface="Meiryo"/>
                    <a:sym typeface="Meiryo"/>
                  </a:rPr>
                  <a:t>　ピックアップリストとは、抜擢候補や研修メンバーなど、データ項目また</a:t>
                </a:r>
              </a:p>
              <a:p>
                <a:pPr marL="0" marR="0" lvl="0" indent="0" algn="l" rtl="0">
                  <a:lnSpc>
                    <a:spcPct val="100000"/>
                  </a:lnSpc>
                  <a:spcBef>
                    <a:spcPts val="0"/>
                  </a:spcBef>
                  <a:spcAft>
                    <a:spcPts val="0"/>
                  </a:spcAft>
                  <a:buNone/>
                </a:pPr>
                <a:r>
                  <a:rPr lang="ja-JP" altLang="en-US" sz="1200" b="0" i="0" u="none" strike="noStrike" cap="none" dirty="0">
                    <a:solidFill>
                      <a:srgbClr val="000000"/>
                    </a:solidFill>
                    <a:latin typeface="Meiryo"/>
                    <a:ea typeface="Meiryo"/>
                    <a:cs typeface="Meiryo"/>
                    <a:sym typeface="Meiryo"/>
                  </a:rPr>
                  <a:t>　任意の条件で絞り込んだメンバーをリストアップする機能です。</a:t>
                </a:r>
              </a:p>
            </p:txBody>
          </p:sp>
        </p:grpSp>
        <p:sp>
          <p:nvSpPr>
            <p:cNvPr id="21" name="テキスト ボックス 20">
              <a:extLst>
                <a:ext uri="{FF2B5EF4-FFF2-40B4-BE49-F238E27FC236}">
                  <a16:creationId xmlns:a16="http://schemas.microsoft.com/office/drawing/2014/main" id="{D8292E18-93E6-4479-9466-08D12C41BAB6}"/>
                </a:ext>
              </a:extLst>
            </p:cNvPr>
            <p:cNvSpPr txBox="1"/>
            <p:nvPr/>
          </p:nvSpPr>
          <p:spPr>
            <a:xfrm>
              <a:off x="2369822" y="4935738"/>
              <a:ext cx="6096000" cy="338554"/>
            </a:xfrm>
            <a:prstGeom prst="rect">
              <a:avLst/>
            </a:prstGeom>
            <a:noFill/>
          </p:spPr>
          <p:txBody>
            <a:bodyPr wrap="square">
              <a:spAutoFit/>
            </a:bodyPr>
            <a:lstStyle/>
            <a:p>
              <a:endParaRPr lang="ja-JP" altLang="en-US" sz="1600" dirty="0"/>
            </a:p>
          </p:txBody>
        </p:sp>
      </p:grpSp>
      <p:sp>
        <p:nvSpPr>
          <p:cNvPr id="26" name="Google Shape;618;g126584d4e9d_0_223">
            <a:extLst>
              <a:ext uri="{FF2B5EF4-FFF2-40B4-BE49-F238E27FC236}">
                <a16:creationId xmlns:a16="http://schemas.microsoft.com/office/drawing/2014/main" id="{60ED0711-07AB-4EC6-BCB2-7E96F9EFADCE}"/>
              </a:ext>
            </a:extLst>
          </p:cNvPr>
          <p:cNvSpPr txBox="1"/>
          <p:nvPr/>
        </p:nvSpPr>
        <p:spPr>
          <a:xfrm>
            <a:off x="292317" y="3361993"/>
            <a:ext cx="7994433"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600" b="1" i="0" u="none" strike="noStrike" cap="none" dirty="0">
                <a:solidFill>
                  <a:srgbClr val="000000"/>
                </a:solidFill>
                <a:latin typeface="Meiryo"/>
                <a:ea typeface="Meiryo"/>
                <a:cs typeface="Meiryo"/>
                <a:sym typeface="Meiryo"/>
              </a:rPr>
              <a:t>●</a:t>
            </a:r>
            <a:r>
              <a:rPr lang="ja-JP" altLang="en-US" sz="1600" b="1" dirty="0">
                <a:latin typeface="Meiryo"/>
                <a:ea typeface="Meiryo"/>
                <a:cs typeface="Meiryo"/>
                <a:sym typeface="Meiryo"/>
              </a:rPr>
              <a:t>メンバーを絞り込む</a:t>
            </a:r>
            <a:endParaRPr lang="ja-JP" altLang="en-US" sz="1600" b="1" i="0" u="none" strike="noStrike" cap="none" dirty="0">
              <a:solidFill>
                <a:srgbClr val="000000"/>
              </a:solidFill>
              <a:latin typeface="Meiryo"/>
              <a:ea typeface="Meiryo"/>
              <a:cs typeface="Meiryo"/>
              <a:sym typeface="Meiryo"/>
            </a:endParaRPr>
          </a:p>
        </p:txBody>
      </p:sp>
      <p:sp>
        <p:nvSpPr>
          <p:cNvPr id="27" name="Google Shape;156;g125f8f40711_0_119">
            <a:extLst>
              <a:ext uri="{FF2B5EF4-FFF2-40B4-BE49-F238E27FC236}">
                <a16:creationId xmlns:a16="http://schemas.microsoft.com/office/drawing/2014/main" id="{CD268D8F-2E86-4B77-8E92-8B4814D25856}"/>
              </a:ext>
            </a:extLst>
          </p:cNvPr>
          <p:cNvSpPr txBox="1"/>
          <p:nvPr/>
        </p:nvSpPr>
        <p:spPr>
          <a:xfrm>
            <a:off x="688246" y="3700507"/>
            <a:ext cx="9980578"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rgbClr val="1D1D1D"/>
                </a:solidFill>
                <a:latin typeface="Meiryo"/>
                <a:ea typeface="Meiryo"/>
                <a:cs typeface="Meiryo"/>
                <a:sym typeface="Meiryo"/>
                <a:hlinkClick r:id="" action="ppaction://noaction"/>
              </a:rPr>
              <a:t>キーワード</a:t>
            </a:r>
            <a:r>
              <a:rPr lang="ja-JP" altLang="en-US" sz="1400" dirty="0">
                <a:solidFill>
                  <a:srgbClr val="1D1D1D"/>
                </a:solidFill>
                <a:latin typeface="Meiryo"/>
                <a:ea typeface="Meiryo"/>
                <a:cs typeface="Meiryo"/>
                <a:sym typeface="Meiryo"/>
              </a:rPr>
              <a:t>、</a:t>
            </a:r>
            <a:r>
              <a:rPr lang="ja-JP" altLang="en-US" sz="1400" b="0" i="0" u="none" strike="noStrike" cap="none" dirty="0">
                <a:solidFill>
                  <a:srgbClr val="1D1D1D"/>
                </a:solidFill>
                <a:latin typeface="Meiryo"/>
                <a:ea typeface="Meiryo"/>
                <a:cs typeface="Meiryo"/>
                <a:sym typeface="Meiryo"/>
                <a:hlinkClick r:id="" action="ppaction://noaction"/>
              </a:rPr>
              <a:t>条件</a:t>
            </a:r>
            <a:r>
              <a:rPr lang="ja-JP" altLang="en-US" sz="1400" dirty="0">
                <a:solidFill>
                  <a:srgbClr val="1D1D1D"/>
                </a:solidFill>
                <a:latin typeface="Meiryo"/>
                <a:ea typeface="Meiryo"/>
                <a:cs typeface="Meiryo"/>
                <a:sym typeface="Meiryo"/>
              </a:rPr>
              <a:t>、</a:t>
            </a:r>
            <a:r>
              <a:rPr lang="ja-JP" altLang="en-US" sz="1400" b="0" i="0" u="none" strike="noStrike" cap="none" dirty="0">
                <a:solidFill>
                  <a:srgbClr val="1D1D1D"/>
                </a:solidFill>
                <a:latin typeface="Meiryo"/>
                <a:ea typeface="Meiryo"/>
                <a:cs typeface="Meiryo"/>
                <a:sym typeface="Meiryo"/>
                <a:hlinkClick r:id="" action="ppaction://noaction"/>
              </a:rPr>
              <a:t>所属</a:t>
            </a:r>
            <a:r>
              <a:rPr lang="ja-JP" altLang="en-US" sz="1400" dirty="0">
                <a:solidFill>
                  <a:srgbClr val="1D1D1D"/>
                </a:solidFill>
                <a:latin typeface="Meiryo"/>
                <a:ea typeface="Meiryo"/>
                <a:cs typeface="Meiryo"/>
                <a:sym typeface="Meiryo"/>
              </a:rPr>
              <a:t> </a:t>
            </a:r>
            <a:r>
              <a:rPr lang="ja-JP" altLang="en-US" sz="1400" b="0" i="0" u="none" strike="noStrike" cap="none" dirty="0">
                <a:solidFill>
                  <a:srgbClr val="1D1D1D"/>
                </a:solidFill>
                <a:latin typeface="Meiryo"/>
                <a:ea typeface="Meiryo"/>
                <a:cs typeface="Meiryo"/>
                <a:sym typeface="Meiryo"/>
              </a:rPr>
              <a:t>などから任意の条件でメンバーを絞り込みます。</a:t>
            </a:r>
            <a:endParaRPr lang="ja-JP" altLang="en-US" sz="1400" b="0" i="0" u="none" strike="noStrike" cap="none" dirty="0">
              <a:solidFill>
                <a:srgbClr val="000000"/>
              </a:solidFill>
              <a:latin typeface="Meiryo"/>
              <a:ea typeface="Meiryo"/>
              <a:cs typeface="Meiryo"/>
              <a:sym typeface="Meiryo"/>
            </a:endParaRPr>
          </a:p>
        </p:txBody>
      </p:sp>
      <p:sp>
        <p:nvSpPr>
          <p:cNvPr id="28" name="Google Shape;156;g125f8f40711_0_119">
            <a:extLst>
              <a:ext uri="{FF2B5EF4-FFF2-40B4-BE49-F238E27FC236}">
                <a16:creationId xmlns:a16="http://schemas.microsoft.com/office/drawing/2014/main" id="{6699B855-B58A-464F-92D9-54FC86182907}"/>
              </a:ext>
            </a:extLst>
          </p:cNvPr>
          <p:cNvSpPr txBox="1"/>
          <p:nvPr/>
        </p:nvSpPr>
        <p:spPr>
          <a:xfrm>
            <a:off x="745499" y="1205956"/>
            <a:ext cx="10160043"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rgbClr val="1D1D1D"/>
                </a:solidFill>
                <a:latin typeface="Meiryo"/>
                <a:ea typeface="Meiryo"/>
                <a:cs typeface="Meiryo"/>
                <a:sym typeface="Meiryo"/>
              </a:rPr>
              <a:t>検索結果からピックアップリストのリストを作成することができます。</a:t>
            </a:r>
            <a:endParaRPr lang="ja-JP" altLang="en-US" sz="1400" b="0" i="0" u="none" strike="noStrike" cap="none" dirty="0">
              <a:solidFill>
                <a:srgbClr val="000000"/>
              </a:solidFill>
              <a:latin typeface="Meiryo"/>
              <a:ea typeface="Meiryo"/>
              <a:cs typeface="Meiryo"/>
              <a:sym typeface="Meiryo"/>
            </a:endParaRPr>
          </a:p>
        </p:txBody>
      </p:sp>
    </p:spTree>
    <p:extLst>
      <p:ext uri="{BB962C8B-B14F-4D97-AF65-F5344CB8AC3E}">
        <p14:creationId xmlns:p14="http://schemas.microsoft.com/office/powerpoint/2010/main" val="26301749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924;p48">
            <a:extLst>
              <a:ext uri="{FF2B5EF4-FFF2-40B4-BE49-F238E27FC236}">
                <a16:creationId xmlns:a16="http://schemas.microsoft.com/office/drawing/2014/main" id="{0BA0CD0C-0474-6A2E-486F-1D0FEE13BCFF}"/>
              </a:ext>
            </a:extLst>
          </p:cNvPr>
          <p:cNvGrpSpPr/>
          <p:nvPr/>
        </p:nvGrpSpPr>
        <p:grpSpPr>
          <a:xfrm>
            <a:off x="2256139" y="1876778"/>
            <a:ext cx="7679721" cy="3404876"/>
            <a:chOff x="1061771" y="6825932"/>
            <a:chExt cx="9363404" cy="4151353"/>
          </a:xfrm>
        </p:grpSpPr>
        <p:pic>
          <p:nvPicPr>
            <p:cNvPr id="6" name="Google Shape;925;p48">
              <a:extLst>
                <a:ext uri="{FF2B5EF4-FFF2-40B4-BE49-F238E27FC236}">
                  <a16:creationId xmlns:a16="http://schemas.microsoft.com/office/drawing/2014/main" id="{8FCEEE92-3DD0-6E9A-C804-3FC995DB6382}"/>
                </a:ext>
              </a:extLst>
            </p:cNvPr>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61771" y="6825932"/>
              <a:ext cx="9363404" cy="4151353"/>
            </a:xfrm>
            <a:prstGeom prst="rect">
              <a:avLst/>
            </a:prstGeom>
            <a:noFill/>
            <a:ln w="12700" cap="flat" cmpd="sng">
              <a:solidFill>
                <a:srgbClr val="7F7F7F"/>
              </a:solidFill>
              <a:prstDash val="solid"/>
              <a:round/>
              <a:headEnd type="none" w="sm" len="sm"/>
              <a:tailEnd type="none" w="sm" len="sm"/>
            </a:ln>
          </p:spPr>
        </p:pic>
        <p:sp>
          <p:nvSpPr>
            <p:cNvPr id="7" name="Google Shape;926;p48">
              <a:extLst>
                <a:ext uri="{FF2B5EF4-FFF2-40B4-BE49-F238E27FC236}">
                  <a16:creationId xmlns:a16="http://schemas.microsoft.com/office/drawing/2014/main" id="{FF276BC1-8216-1E72-181A-F86EC2A8AD99}"/>
                </a:ext>
              </a:extLst>
            </p:cNvPr>
            <p:cNvSpPr/>
            <p:nvPr/>
          </p:nvSpPr>
          <p:spPr>
            <a:xfrm>
              <a:off x="5286826" y="6866989"/>
              <a:ext cx="1174460" cy="1523696"/>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cxnSp>
          <p:nvCxnSpPr>
            <p:cNvPr id="8" name="Google Shape;927;p48">
              <a:extLst>
                <a:ext uri="{FF2B5EF4-FFF2-40B4-BE49-F238E27FC236}">
                  <a16:creationId xmlns:a16="http://schemas.microsoft.com/office/drawing/2014/main" id="{81834520-3196-652F-AB58-0AAE00337EB7}"/>
                </a:ext>
              </a:extLst>
            </p:cNvPr>
            <p:cNvCxnSpPr/>
            <p:nvPr/>
          </p:nvCxnSpPr>
          <p:spPr>
            <a:xfrm>
              <a:off x="6443440" y="8390685"/>
              <a:ext cx="627014" cy="548688"/>
            </a:xfrm>
            <a:prstGeom prst="straightConnector1">
              <a:avLst/>
            </a:prstGeom>
            <a:noFill/>
            <a:ln w="38100" cap="flat" cmpd="sng">
              <a:solidFill>
                <a:srgbClr val="FF0000"/>
              </a:solidFill>
              <a:prstDash val="solid"/>
              <a:round/>
              <a:headEnd type="none" w="sm" len="sm"/>
              <a:tailEnd type="triangle" w="med" len="med"/>
            </a:ln>
          </p:spPr>
        </p:cxnSp>
        <p:sp>
          <p:nvSpPr>
            <p:cNvPr id="9" name="Google Shape;928;p48">
              <a:extLst>
                <a:ext uri="{FF2B5EF4-FFF2-40B4-BE49-F238E27FC236}">
                  <a16:creationId xmlns:a16="http://schemas.microsoft.com/office/drawing/2014/main" id="{2FBF3142-344E-DEFF-5C90-0946547E4CF3}"/>
                </a:ext>
              </a:extLst>
            </p:cNvPr>
            <p:cNvSpPr/>
            <p:nvPr/>
          </p:nvSpPr>
          <p:spPr>
            <a:xfrm>
              <a:off x="7070454" y="7292365"/>
              <a:ext cx="2900058" cy="2898770"/>
            </a:xfrm>
            <a:prstGeom prst="ellipse">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13" name="Google Shape;76;p5">
            <a:extLst>
              <a:ext uri="{FF2B5EF4-FFF2-40B4-BE49-F238E27FC236}">
                <a16:creationId xmlns:a16="http://schemas.microsoft.com/office/drawing/2014/main" id="{A226250E-DF1E-4A20-A785-7D13ACDAE967}"/>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Meiryo"/>
                <a:ea typeface="Meiryo"/>
                <a:cs typeface="Meiryo"/>
                <a:sym typeface="Meiryo"/>
              </a:rPr>
              <a:t>プロファイルブック</a:t>
            </a:r>
            <a:endParaRPr sz="1500" b="1" i="0" u="none" strike="noStrike" cap="none" dirty="0">
              <a:solidFill>
                <a:schemeClr val="dk1"/>
              </a:solidFill>
              <a:latin typeface="Arial"/>
              <a:ea typeface="Arial"/>
              <a:cs typeface="Arial"/>
              <a:sym typeface="Arial"/>
            </a:endParaRPr>
          </a:p>
        </p:txBody>
      </p:sp>
      <p:sp>
        <p:nvSpPr>
          <p:cNvPr id="14" name="Google Shape;78;p5">
            <a:extLst>
              <a:ext uri="{FF2B5EF4-FFF2-40B4-BE49-F238E27FC236}">
                <a16:creationId xmlns:a16="http://schemas.microsoft.com/office/drawing/2014/main" id="{93CACFD5-EC5A-402C-AC69-A56FAFD8B278}"/>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lvl="0"/>
            <a:r>
              <a:rPr lang="en-US" altLang="ja-JP" sz="1400" b="1" dirty="0">
                <a:latin typeface="Meiryo"/>
                <a:ea typeface="Meiryo"/>
                <a:cs typeface="Meiryo"/>
                <a:sym typeface="Meiryo"/>
              </a:rPr>
              <a:t>3.</a:t>
            </a:r>
            <a:r>
              <a:rPr lang="ja-JP" altLang="en-US" sz="1400" b="1" dirty="0">
                <a:latin typeface="Meiryo"/>
                <a:ea typeface="Meiryo"/>
                <a:cs typeface="Meiryo"/>
                <a:sym typeface="Meiryo"/>
              </a:rPr>
              <a:t> メンバーを絞り込んで見る</a:t>
            </a:r>
          </a:p>
        </p:txBody>
      </p:sp>
      <p:sp>
        <p:nvSpPr>
          <p:cNvPr id="15" name="Google Shape;203;g125f8f40711_0_141">
            <a:extLst>
              <a:ext uri="{FF2B5EF4-FFF2-40B4-BE49-F238E27FC236}">
                <a16:creationId xmlns:a16="http://schemas.microsoft.com/office/drawing/2014/main" id="{E566C6D7-A781-453D-B713-B7930844194C}"/>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altLang="ja-JP" sz="1600" b="1" i="0" u="none" strike="noStrike" cap="none" dirty="0">
                <a:solidFill>
                  <a:srgbClr val="000000"/>
                </a:solidFill>
                <a:latin typeface="Meiryo"/>
                <a:ea typeface="Meiryo"/>
                <a:cs typeface="Meiryo"/>
                <a:sym typeface="Meiryo"/>
              </a:rPr>
              <a:t>3-5</a:t>
            </a:r>
            <a:r>
              <a:rPr lang="en-US" altLang="ja-JP" sz="1600" b="1" dirty="0">
                <a:latin typeface="Meiryo"/>
                <a:ea typeface="Meiryo"/>
                <a:cs typeface="Meiryo"/>
                <a:sym typeface="Meiryo"/>
              </a:rPr>
              <a:t>.</a:t>
            </a:r>
            <a:r>
              <a:rPr lang="ja-JP" altLang="en-US" sz="1600" b="1" i="0" u="none" strike="noStrike" cap="none" dirty="0">
                <a:solidFill>
                  <a:srgbClr val="000000"/>
                </a:solidFill>
                <a:latin typeface="Meiryo"/>
                <a:ea typeface="Meiryo"/>
                <a:cs typeface="Meiryo"/>
                <a:sym typeface="Meiryo"/>
              </a:rPr>
              <a:t> 検索結果からリストを作成する</a:t>
            </a:r>
          </a:p>
        </p:txBody>
      </p:sp>
      <p:sp>
        <p:nvSpPr>
          <p:cNvPr id="16" name="Google Shape;618;g126584d4e9d_0_223">
            <a:extLst>
              <a:ext uri="{FF2B5EF4-FFF2-40B4-BE49-F238E27FC236}">
                <a16:creationId xmlns:a16="http://schemas.microsoft.com/office/drawing/2014/main" id="{1585F0FA-D801-4A38-94CE-7DB8791B63CD}"/>
              </a:ext>
            </a:extLst>
          </p:cNvPr>
          <p:cNvSpPr txBox="1"/>
          <p:nvPr/>
        </p:nvSpPr>
        <p:spPr>
          <a:xfrm>
            <a:off x="292317" y="1161864"/>
            <a:ext cx="7994433" cy="338514"/>
          </a:xfrm>
          <a:prstGeom prst="rect">
            <a:avLst/>
          </a:prstGeom>
          <a:noFill/>
          <a:ln>
            <a:noFill/>
          </a:ln>
        </p:spPr>
        <p:txBody>
          <a:bodyPr spcFirstLastPara="1" wrap="square" lIns="91425" tIns="45700" rIns="91425" bIns="45700" anchor="t" anchorCtr="0">
            <a:spAutoFit/>
          </a:bodyPr>
          <a:lstStyle/>
          <a:p>
            <a:pPr lvl="0"/>
            <a:r>
              <a:rPr lang="ja-JP" altLang="en-US" sz="1600" b="1" dirty="0">
                <a:solidFill>
                  <a:schemeClr val="dk1"/>
                </a:solidFill>
                <a:latin typeface="Meiryo"/>
                <a:ea typeface="Meiryo"/>
                <a:cs typeface="Meiryo"/>
                <a:sym typeface="Meiryo"/>
              </a:rPr>
              <a:t>●既存または新規のリストに追加する</a:t>
            </a:r>
          </a:p>
        </p:txBody>
      </p:sp>
      <p:sp>
        <p:nvSpPr>
          <p:cNvPr id="17" name="Google Shape;156;g125f8f40711_0_119">
            <a:extLst>
              <a:ext uri="{FF2B5EF4-FFF2-40B4-BE49-F238E27FC236}">
                <a16:creationId xmlns:a16="http://schemas.microsoft.com/office/drawing/2014/main" id="{DD87F98D-F578-4D27-81E0-865FFCCF9313}"/>
              </a:ext>
            </a:extLst>
          </p:cNvPr>
          <p:cNvSpPr txBox="1"/>
          <p:nvPr/>
        </p:nvSpPr>
        <p:spPr>
          <a:xfrm>
            <a:off x="694171" y="1470553"/>
            <a:ext cx="10250054"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rgbClr val="1D1D1D"/>
                </a:solidFill>
                <a:latin typeface="Meiryo"/>
                <a:ea typeface="Meiryo"/>
                <a:cs typeface="Meiryo"/>
                <a:sym typeface="Meiryo"/>
              </a:rPr>
              <a:t>任意の条件で絞り込まれているメンバー一覧の画面の「操作を選択する」から「リストに追加」をクリックします。</a:t>
            </a:r>
            <a:endParaRPr lang="ja-JP" altLang="en-US" sz="1400" b="0" i="0" u="none" strike="noStrike" cap="none" dirty="0">
              <a:solidFill>
                <a:srgbClr val="000000"/>
              </a:solidFill>
              <a:latin typeface="Meiryo"/>
              <a:ea typeface="Meiryo"/>
              <a:cs typeface="Meiryo"/>
              <a:sym typeface="Meiryo"/>
            </a:endParaRPr>
          </a:p>
        </p:txBody>
      </p:sp>
    </p:spTree>
    <p:extLst>
      <p:ext uri="{BB962C8B-B14F-4D97-AF65-F5344CB8AC3E}">
        <p14:creationId xmlns:p14="http://schemas.microsoft.com/office/powerpoint/2010/main" val="27801563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948;p49">
            <a:extLst>
              <a:ext uri="{FF2B5EF4-FFF2-40B4-BE49-F238E27FC236}">
                <a16:creationId xmlns:a16="http://schemas.microsoft.com/office/drawing/2014/main" id="{1F37AFF5-8DE7-B8BD-6D82-B0B2015D785B}"/>
              </a:ext>
            </a:extLst>
          </p:cNvPr>
          <p:cNvGrpSpPr/>
          <p:nvPr/>
        </p:nvGrpSpPr>
        <p:grpSpPr>
          <a:xfrm>
            <a:off x="1127467" y="2209176"/>
            <a:ext cx="4410903" cy="2686050"/>
            <a:chOff x="3903514" y="4997457"/>
            <a:chExt cx="3674184" cy="2411424"/>
          </a:xfrm>
        </p:grpSpPr>
        <p:pic>
          <p:nvPicPr>
            <p:cNvPr id="5" name="Google Shape;949;p49">
              <a:extLst>
                <a:ext uri="{FF2B5EF4-FFF2-40B4-BE49-F238E27FC236}">
                  <a16:creationId xmlns:a16="http://schemas.microsoft.com/office/drawing/2014/main" id="{E936A8CD-BEC6-2069-8AB1-5081E581FB46}"/>
                </a:ext>
              </a:extLst>
            </p:cNvPr>
            <p:cNvPicPr preferRelativeResize="0"/>
            <p:nvPr/>
          </p:nvPicPr>
          <p:blipFill rotWithShape="1">
            <a:blip r:embed="rId2" cstate="email">
              <a:alphaModFix/>
              <a:extLst>
                <a:ext uri="{28A0092B-C50C-407E-A947-70E740481C1C}">
                  <a14:useLocalDpi xmlns:a14="http://schemas.microsoft.com/office/drawing/2010/main"/>
                </a:ext>
              </a:extLst>
            </a:blip>
            <a:srcRect l="30278" t="33761" r="30459" b="8105"/>
            <a:stretch/>
          </p:blipFill>
          <p:spPr>
            <a:xfrm>
              <a:off x="3903514" y="4997457"/>
              <a:ext cx="3674184" cy="2411424"/>
            </a:xfrm>
            <a:prstGeom prst="rect">
              <a:avLst/>
            </a:prstGeom>
            <a:noFill/>
            <a:ln>
              <a:noFill/>
            </a:ln>
          </p:spPr>
        </p:pic>
        <p:sp>
          <p:nvSpPr>
            <p:cNvPr id="6" name="Google Shape;950;p49">
              <a:extLst>
                <a:ext uri="{FF2B5EF4-FFF2-40B4-BE49-F238E27FC236}">
                  <a16:creationId xmlns:a16="http://schemas.microsoft.com/office/drawing/2014/main" id="{B3B7DE66-9810-D275-C47E-EDE17E4570E2}"/>
                </a:ext>
              </a:extLst>
            </p:cNvPr>
            <p:cNvSpPr/>
            <p:nvPr/>
          </p:nvSpPr>
          <p:spPr>
            <a:xfrm>
              <a:off x="4045458" y="5706646"/>
              <a:ext cx="2481802" cy="990848"/>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grpSp>
      <p:graphicFrame>
        <p:nvGraphicFramePr>
          <p:cNvPr id="12" name="表 11">
            <a:extLst>
              <a:ext uri="{FF2B5EF4-FFF2-40B4-BE49-F238E27FC236}">
                <a16:creationId xmlns:a16="http://schemas.microsoft.com/office/drawing/2014/main" id="{E262BD9D-942A-480C-8A78-0611E2D0E878}"/>
              </a:ext>
            </a:extLst>
          </p:cNvPr>
          <p:cNvGraphicFramePr>
            <a:graphicFrameLocks noGrp="1"/>
          </p:cNvGraphicFramePr>
          <p:nvPr>
            <p:extLst>
              <p:ext uri="{D42A27DB-BD31-4B8C-83A1-F6EECF244321}">
                <p14:modId xmlns:p14="http://schemas.microsoft.com/office/powerpoint/2010/main" val="2570654064"/>
              </p:ext>
            </p:extLst>
          </p:nvPr>
        </p:nvGraphicFramePr>
        <p:xfrm>
          <a:off x="592978" y="5085719"/>
          <a:ext cx="5078027" cy="1036609"/>
        </p:xfrm>
        <a:graphic>
          <a:graphicData uri="http://schemas.openxmlformats.org/drawingml/2006/table">
            <a:tbl>
              <a:tblPr firstRow="1" bandRow="1">
                <a:noFill/>
              </a:tblPr>
              <a:tblGrid>
                <a:gridCol w="2364050">
                  <a:extLst>
                    <a:ext uri="{9D8B030D-6E8A-4147-A177-3AD203B41FA5}">
                      <a16:colId xmlns:a16="http://schemas.microsoft.com/office/drawing/2014/main" val="1759029764"/>
                    </a:ext>
                  </a:extLst>
                </a:gridCol>
                <a:gridCol w="2713977">
                  <a:extLst>
                    <a:ext uri="{9D8B030D-6E8A-4147-A177-3AD203B41FA5}">
                      <a16:colId xmlns:a16="http://schemas.microsoft.com/office/drawing/2014/main" val="1670069361"/>
                    </a:ext>
                  </a:extLst>
                </a:gridCol>
              </a:tblGrid>
              <a:tr h="386227">
                <a:tc>
                  <a:txBody>
                    <a:bodyPr/>
                    <a:lstStyle/>
                    <a:p>
                      <a:pPr marL="0" marR="0" lvl="0" indent="0" algn="l" rtl="0">
                        <a:lnSpc>
                          <a:spcPct val="100000"/>
                        </a:lnSpc>
                        <a:spcBef>
                          <a:spcPts val="0"/>
                        </a:spcBef>
                        <a:spcAft>
                          <a:spcPts val="0"/>
                        </a:spcAft>
                        <a:buNone/>
                      </a:pPr>
                      <a:r>
                        <a:rPr lang="ja-JP" sz="1400" b="1" i="0" u="none" strike="noStrike" cap="none" dirty="0">
                          <a:latin typeface="Meiryo"/>
                          <a:ea typeface="Meiryo"/>
                          <a:cs typeface="Meiryo"/>
                          <a:sym typeface="Meiryo"/>
                        </a:rPr>
                        <a:t>既存のリストに追加する</a:t>
                      </a:r>
                      <a:endParaRPr sz="1200" b="1" dirty="0"/>
                    </a:p>
                  </a:txBody>
                  <a:tcPr marL="190500" marR="190500" marT="95250" marB="95250" anchor="ctr">
                    <a:solidFill>
                      <a:schemeClr val="lt1"/>
                    </a:solidFill>
                  </a:tcPr>
                </a:tc>
                <a:tc>
                  <a:txBody>
                    <a:bodyPr/>
                    <a:lstStyle/>
                    <a:p>
                      <a:pPr marL="0" marR="0" lvl="0" indent="0" algn="l" rtl="0">
                        <a:lnSpc>
                          <a:spcPct val="100000"/>
                        </a:lnSpc>
                        <a:spcBef>
                          <a:spcPts val="0"/>
                        </a:spcBef>
                        <a:spcAft>
                          <a:spcPts val="0"/>
                        </a:spcAft>
                        <a:buNone/>
                      </a:pPr>
                      <a:r>
                        <a:rPr lang="ja-JP" sz="1200" b="0" u="none" strike="noStrike" cap="none" dirty="0">
                          <a:latin typeface="Meiryo"/>
                          <a:ea typeface="Meiryo"/>
                          <a:cs typeface="Meiryo"/>
                          <a:sym typeface="Meiryo"/>
                        </a:rPr>
                        <a:t>ドロップダウンリストから追加するリストを選びます。</a:t>
                      </a:r>
                      <a:endParaRPr sz="1100" dirty="0"/>
                    </a:p>
                  </a:txBody>
                  <a:tcPr marL="95250" marR="95250" marT="95250" marB="95250" anchor="ctr">
                    <a:solidFill>
                      <a:schemeClr val="lt1"/>
                    </a:solidFill>
                  </a:tcPr>
                </a:tc>
                <a:extLst>
                  <a:ext uri="{0D108BD9-81ED-4DB2-BD59-A6C34878D82A}">
                    <a16:rowId xmlns:a16="http://schemas.microsoft.com/office/drawing/2014/main" val="2174736414"/>
                  </a:ext>
                </a:extLst>
              </a:tr>
              <a:tr h="480349">
                <a:tc>
                  <a:txBody>
                    <a:bodyPr/>
                    <a:lstStyle/>
                    <a:p>
                      <a:pPr marL="0" marR="0" lvl="0" indent="0" algn="l" rtl="0">
                        <a:lnSpc>
                          <a:spcPct val="100000"/>
                        </a:lnSpc>
                        <a:spcBef>
                          <a:spcPts val="0"/>
                        </a:spcBef>
                        <a:spcAft>
                          <a:spcPts val="0"/>
                        </a:spcAft>
                        <a:buNone/>
                      </a:pPr>
                      <a:r>
                        <a:rPr lang="ja-JP" sz="1400" b="1" i="0" u="none" strike="noStrike" cap="none" dirty="0">
                          <a:latin typeface="Meiryo"/>
                          <a:ea typeface="Meiryo"/>
                          <a:cs typeface="Meiryo"/>
                          <a:sym typeface="Meiryo"/>
                        </a:rPr>
                        <a:t>新規のリストに追加</a:t>
                      </a:r>
                      <a:endParaRPr sz="1200" b="1" dirty="0"/>
                    </a:p>
                  </a:txBody>
                  <a:tcPr marL="190500" marR="190500" marT="95250" marB="95250" anchor="ctr">
                    <a:solidFill>
                      <a:schemeClr val="lt1"/>
                    </a:solidFill>
                  </a:tcPr>
                </a:tc>
                <a:tc>
                  <a:txBody>
                    <a:bodyPr/>
                    <a:lstStyle/>
                    <a:p>
                      <a:pPr marL="0" marR="0" lvl="0" indent="0" algn="l" rtl="0">
                        <a:lnSpc>
                          <a:spcPct val="100000"/>
                        </a:lnSpc>
                        <a:spcBef>
                          <a:spcPts val="0"/>
                        </a:spcBef>
                        <a:spcAft>
                          <a:spcPts val="0"/>
                        </a:spcAft>
                        <a:buNone/>
                      </a:pPr>
                      <a:r>
                        <a:rPr lang="ja-JP" sz="1200" b="0" u="none" strike="noStrike" cap="none" dirty="0">
                          <a:latin typeface="Meiryo"/>
                          <a:ea typeface="Meiryo"/>
                          <a:cs typeface="Meiryo"/>
                          <a:sym typeface="Meiryo"/>
                        </a:rPr>
                        <a:t>リスト名を入力して登録します。</a:t>
                      </a:r>
                      <a:endParaRPr sz="1100" dirty="0"/>
                    </a:p>
                  </a:txBody>
                  <a:tcPr marL="95250" marR="95250" marT="95250" marB="95250" anchor="ctr">
                    <a:solidFill>
                      <a:schemeClr val="lt1"/>
                    </a:solidFill>
                  </a:tcPr>
                </a:tc>
                <a:extLst>
                  <a:ext uri="{0D108BD9-81ED-4DB2-BD59-A6C34878D82A}">
                    <a16:rowId xmlns:a16="http://schemas.microsoft.com/office/drawing/2014/main" val="3733031672"/>
                  </a:ext>
                </a:extLst>
              </a:tr>
            </a:tbl>
          </a:graphicData>
        </a:graphic>
      </p:graphicFrame>
      <p:sp>
        <p:nvSpPr>
          <p:cNvPr id="13" name="Google Shape;76;p5">
            <a:extLst>
              <a:ext uri="{FF2B5EF4-FFF2-40B4-BE49-F238E27FC236}">
                <a16:creationId xmlns:a16="http://schemas.microsoft.com/office/drawing/2014/main" id="{E3CDF34B-7B00-45D3-BB4D-1D3FC56F5D28}"/>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Meiryo"/>
                <a:ea typeface="Meiryo"/>
                <a:cs typeface="Meiryo"/>
                <a:sym typeface="Meiryo"/>
              </a:rPr>
              <a:t>プロファイルブック</a:t>
            </a:r>
            <a:endParaRPr sz="1500" b="1" i="0" u="none" strike="noStrike" cap="none" dirty="0">
              <a:solidFill>
                <a:schemeClr val="dk1"/>
              </a:solidFill>
              <a:latin typeface="Arial"/>
              <a:ea typeface="Arial"/>
              <a:cs typeface="Arial"/>
              <a:sym typeface="Arial"/>
            </a:endParaRPr>
          </a:p>
        </p:txBody>
      </p:sp>
      <p:sp>
        <p:nvSpPr>
          <p:cNvPr id="14" name="Google Shape;78;p5">
            <a:extLst>
              <a:ext uri="{FF2B5EF4-FFF2-40B4-BE49-F238E27FC236}">
                <a16:creationId xmlns:a16="http://schemas.microsoft.com/office/drawing/2014/main" id="{543E1635-7629-449F-824A-546252868421}"/>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lvl="0"/>
            <a:r>
              <a:rPr lang="en-US" altLang="ja-JP" sz="1400" b="1" dirty="0">
                <a:latin typeface="Meiryo"/>
                <a:ea typeface="Meiryo"/>
                <a:cs typeface="Meiryo"/>
                <a:sym typeface="Meiryo"/>
              </a:rPr>
              <a:t>3.</a:t>
            </a:r>
            <a:r>
              <a:rPr lang="ja-JP" altLang="en-US" sz="1400" b="1" dirty="0">
                <a:latin typeface="Meiryo"/>
                <a:ea typeface="Meiryo"/>
                <a:cs typeface="Meiryo"/>
                <a:sym typeface="Meiryo"/>
              </a:rPr>
              <a:t> メンバーを絞り込んで見る</a:t>
            </a:r>
          </a:p>
        </p:txBody>
      </p:sp>
      <p:sp>
        <p:nvSpPr>
          <p:cNvPr id="15" name="Google Shape;203;g125f8f40711_0_141">
            <a:extLst>
              <a:ext uri="{FF2B5EF4-FFF2-40B4-BE49-F238E27FC236}">
                <a16:creationId xmlns:a16="http://schemas.microsoft.com/office/drawing/2014/main" id="{E719DB29-BBE7-4746-AEF2-9E39770DA18E}"/>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altLang="ja-JP" sz="1600" b="1" i="0" u="none" strike="noStrike" cap="none" dirty="0">
                <a:solidFill>
                  <a:srgbClr val="000000"/>
                </a:solidFill>
                <a:latin typeface="Meiryo"/>
                <a:ea typeface="Meiryo"/>
                <a:cs typeface="Meiryo"/>
                <a:sym typeface="Meiryo"/>
              </a:rPr>
              <a:t>3-5</a:t>
            </a:r>
            <a:r>
              <a:rPr lang="en-US" altLang="ja-JP" sz="1600" b="1" dirty="0">
                <a:latin typeface="Meiryo"/>
                <a:ea typeface="Meiryo"/>
                <a:cs typeface="Meiryo"/>
                <a:sym typeface="Meiryo"/>
              </a:rPr>
              <a:t>.</a:t>
            </a:r>
            <a:r>
              <a:rPr lang="ja-JP" altLang="en-US" sz="1600" b="1" i="0" u="none" strike="noStrike" cap="none" dirty="0">
                <a:solidFill>
                  <a:srgbClr val="000000"/>
                </a:solidFill>
                <a:latin typeface="Meiryo"/>
                <a:ea typeface="Meiryo"/>
                <a:cs typeface="Meiryo"/>
                <a:sym typeface="Meiryo"/>
              </a:rPr>
              <a:t> 検索結果からリストを作成する</a:t>
            </a:r>
          </a:p>
        </p:txBody>
      </p:sp>
      <p:sp>
        <p:nvSpPr>
          <p:cNvPr id="16" name="Google Shape;618;g126584d4e9d_0_223">
            <a:extLst>
              <a:ext uri="{FF2B5EF4-FFF2-40B4-BE49-F238E27FC236}">
                <a16:creationId xmlns:a16="http://schemas.microsoft.com/office/drawing/2014/main" id="{42DB9E59-0E29-4376-B8D7-8AADBC0E43AB}"/>
              </a:ext>
            </a:extLst>
          </p:cNvPr>
          <p:cNvSpPr txBox="1"/>
          <p:nvPr/>
        </p:nvSpPr>
        <p:spPr>
          <a:xfrm>
            <a:off x="292317" y="1161864"/>
            <a:ext cx="7994433" cy="338514"/>
          </a:xfrm>
          <a:prstGeom prst="rect">
            <a:avLst/>
          </a:prstGeom>
          <a:noFill/>
          <a:ln>
            <a:noFill/>
          </a:ln>
        </p:spPr>
        <p:txBody>
          <a:bodyPr spcFirstLastPara="1" wrap="square" lIns="91425" tIns="45700" rIns="91425" bIns="45700" anchor="t" anchorCtr="0">
            <a:spAutoFit/>
          </a:bodyPr>
          <a:lstStyle/>
          <a:p>
            <a:pPr lvl="0"/>
            <a:r>
              <a:rPr lang="ja-JP" altLang="en-US" sz="1600" b="1" dirty="0">
                <a:solidFill>
                  <a:schemeClr val="dk1"/>
                </a:solidFill>
                <a:latin typeface="Meiryo"/>
                <a:ea typeface="Meiryo"/>
                <a:cs typeface="Meiryo"/>
                <a:sym typeface="Meiryo"/>
              </a:rPr>
              <a:t>●既存または新規のリストに追加する</a:t>
            </a:r>
          </a:p>
        </p:txBody>
      </p:sp>
      <p:sp>
        <p:nvSpPr>
          <p:cNvPr id="17" name="Google Shape;156;g125f8f40711_0_119">
            <a:extLst>
              <a:ext uri="{FF2B5EF4-FFF2-40B4-BE49-F238E27FC236}">
                <a16:creationId xmlns:a16="http://schemas.microsoft.com/office/drawing/2014/main" id="{F8821A71-E65D-4DB1-A5A0-24D9B9B9BE71}"/>
              </a:ext>
            </a:extLst>
          </p:cNvPr>
          <p:cNvSpPr txBox="1"/>
          <p:nvPr/>
        </p:nvSpPr>
        <p:spPr>
          <a:xfrm>
            <a:off x="694171" y="1470553"/>
            <a:ext cx="5277497"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dirty="0">
                <a:latin typeface="Meiryo"/>
                <a:ea typeface="Meiryo"/>
                <a:cs typeface="Meiryo"/>
                <a:sym typeface="Meiryo"/>
              </a:rPr>
              <a:t>①</a:t>
            </a:r>
            <a:r>
              <a:rPr lang="ja-JP" altLang="en-US" sz="1400" b="0" i="0" u="none" strike="noStrike" cap="none" dirty="0">
                <a:solidFill>
                  <a:srgbClr val="000000"/>
                </a:solidFill>
                <a:latin typeface="Meiryo"/>
                <a:ea typeface="Meiryo"/>
                <a:cs typeface="Meiryo"/>
                <a:sym typeface="Meiryo"/>
              </a:rPr>
              <a:t>リスト追加の設定画面が表示されるので、「既存のリストに追加」または「新規のリストに追加」を選び　　　をクリックします。</a:t>
            </a:r>
            <a:endParaRPr lang="ja-JP" altLang="en-US" sz="1400" dirty="0"/>
          </a:p>
        </p:txBody>
      </p:sp>
      <p:pic>
        <p:nvPicPr>
          <p:cNvPr id="18" name="図 17">
            <a:extLst>
              <a:ext uri="{FF2B5EF4-FFF2-40B4-BE49-F238E27FC236}">
                <a16:creationId xmlns:a16="http://schemas.microsoft.com/office/drawing/2014/main" id="{50AE1B94-AAB6-4DF8-8B77-2C74B241760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13047" y="1684510"/>
            <a:ext cx="458985" cy="266211"/>
          </a:xfrm>
          <a:prstGeom prst="rect">
            <a:avLst/>
          </a:prstGeom>
        </p:spPr>
      </p:pic>
      <p:sp>
        <p:nvSpPr>
          <p:cNvPr id="19" name="Google Shape;157;g125f8f40711_0_119">
            <a:extLst>
              <a:ext uri="{FF2B5EF4-FFF2-40B4-BE49-F238E27FC236}">
                <a16:creationId xmlns:a16="http://schemas.microsoft.com/office/drawing/2014/main" id="{42CD6B35-6417-4B26-B708-DEC9D2CA8D55}"/>
              </a:ext>
            </a:extLst>
          </p:cNvPr>
          <p:cNvSpPr txBox="1"/>
          <p:nvPr/>
        </p:nvSpPr>
        <p:spPr>
          <a:xfrm>
            <a:off x="6167550" y="1465981"/>
            <a:ext cx="527749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dirty="0">
                <a:latin typeface="Meiryo"/>
                <a:ea typeface="Meiryo"/>
                <a:cs typeface="Meiryo"/>
                <a:sym typeface="Meiryo"/>
              </a:rPr>
              <a:t>②</a:t>
            </a:r>
            <a:r>
              <a:rPr lang="ja-JP" altLang="en-US" sz="1400" b="0" i="0" u="none" strike="noStrike" cap="none" dirty="0">
                <a:solidFill>
                  <a:srgbClr val="000000"/>
                </a:solidFill>
                <a:latin typeface="Meiryo"/>
                <a:ea typeface="Meiryo"/>
                <a:cs typeface="Meiryo"/>
                <a:sym typeface="Meiryo"/>
              </a:rPr>
              <a:t>それぞれ、確認のポップアップが表示され、保存を実行する場合は　　　 をクリックします。</a:t>
            </a:r>
            <a:endParaRPr lang="ja-JP" altLang="en-US" sz="1400" dirty="0"/>
          </a:p>
        </p:txBody>
      </p:sp>
      <p:pic>
        <p:nvPicPr>
          <p:cNvPr id="20" name="図 19">
            <a:extLst>
              <a:ext uri="{FF2B5EF4-FFF2-40B4-BE49-F238E27FC236}">
                <a16:creationId xmlns:a16="http://schemas.microsoft.com/office/drawing/2014/main" id="{5A6D3D66-4430-4B7C-B2D5-689B5B72475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828504" y="1684510"/>
            <a:ext cx="498860" cy="276321"/>
          </a:xfrm>
          <a:prstGeom prst="rect">
            <a:avLst/>
          </a:prstGeom>
        </p:spPr>
      </p:pic>
      <p:grpSp>
        <p:nvGrpSpPr>
          <p:cNvPr id="21" name="Google Shape;955;p49">
            <a:extLst>
              <a:ext uri="{FF2B5EF4-FFF2-40B4-BE49-F238E27FC236}">
                <a16:creationId xmlns:a16="http://schemas.microsoft.com/office/drawing/2014/main" id="{F6E718D5-69EC-4106-9EA3-BC1FDAEE8A8A}"/>
              </a:ext>
            </a:extLst>
          </p:cNvPr>
          <p:cNvGrpSpPr/>
          <p:nvPr/>
        </p:nvGrpSpPr>
        <p:grpSpPr>
          <a:xfrm>
            <a:off x="6775275" y="2209176"/>
            <a:ext cx="4062046" cy="2189284"/>
            <a:chOff x="4030531" y="12469816"/>
            <a:chExt cx="4760789" cy="2973152"/>
          </a:xfrm>
        </p:grpSpPr>
        <p:pic>
          <p:nvPicPr>
            <p:cNvPr id="22" name="Google Shape;956;p49">
              <a:extLst>
                <a:ext uri="{FF2B5EF4-FFF2-40B4-BE49-F238E27FC236}">
                  <a16:creationId xmlns:a16="http://schemas.microsoft.com/office/drawing/2014/main" id="{458F6E43-C314-4D32-9D6E-E848E5F5D673}"/>
                </a:ext>
              </a:extLst>
            </p:cNvPr>
            <p:cNvPicPr preferRelativeResize="0"/>
            <p:nvPr/>
          </p:nvPicPr>
          <p:blipFill rotWithShape="1">
            <a:blip r:embed="rId5" cstate="email">
              <a:alphaModFix/>
              <a:extLst>
                <a:ext uri="{28A0092B-C50C-407E-A947-70E740481C1C}">
                  <a14:useLocalDpi xmlns:a14="http://schemas.microsoft.com/office/drawing/2010/main"/>
                </a:ext>
              </a:extLst>
            </a:blip>
            <a:srcRect l="27554" t="26644" r="28136" b="10927"/>
            <a:stretch/>
          </p:blipFill>
          <p:spPr>
            <a:xfrm>
              <a:off x="4030531" y="12469816"/>
              <a:ext cx="4760789" cy="2973152"/>
            </a:xfrm>
            <a:prstGeom prst="rect">
              <a:avLst/>
            </a:prstGeom>
            <a:noFill/>
            <a:ln>
              <a:noFill/>
            </a:ln>
          </p:spPr>
        </p:pic>
        <p:sp>
          <p:nvSpPr>
            <p:cNvPr id="23" name="Google Shape;957;p49">
              <a:extLst>
                <a:ext uri="{FF2B5EF4-FFF2-40B4-BE49-F238E27FC236}">
                  <a16:creationId xmlns:a16="http://schemas.microsoft.com/office/drawing/2014/main" id="{358884EC-27B0-47E6-A9F3-BA790D19DEE2}"/>
                </a:ext>
              </a:extLst>
            </p:cNvPr>
            <p:cNvSpPr/>
            <p:nvPr/>
          </p:nvSpPr>
          <p:spPr>
            <a:xfrm>
              <a:off x="5307196" y="13192953"/>
              <a:ext cx="2274514" cy="1717739"/>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grpSp>
    </p:spTree>
    <p:extLst>
      <p:ext uri="{BB962C8B-B14F-4D97-AF65-F5344CB8AC3E}">
        <p14:creationId xmlns:p14="http://schemas.microsoft.com/office/powerpoint/2010/main" val="34279131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descr="グラフィカル ユーザー インターフェイス, アプリケーション&#10;&#10;自動的に生成された説明">
            <a:extLst>
              <a:ext uri="{FF2B5EF4-FFF2-40B4-BE49-F238E27FC236}">
                <a16:creationId xmlns:a16="http://schemas.microsoft.com/office/drawing/2014/main" id="{882AAE61-A0A3-4F10-99C8-FD359B9A819F}"/>
              </a:ext>
            </a:extLst>
          </p:cNvPr>
          <p:cNvPicPr>
            <a:picLocks noChangeAspect="1"/>
          </p:cNvPicPr>
          <p:nvPr/>
        </p:nvPicPr>
        <p:blipFill rotWithShape="1">
          <a:blip r:embed="rId2"/>
          <a:srcRect r="29906" b="13909"/>
          <a:stretch/>
        </p:blipFill>
        <p:spPr>
          <a:xfrm>
            <a:off x="605811" y="2209176"/>
            <a:ext cx="5277497" cy="2986429"/>
          </a:xfrm>
          <a:prstGeom prst="rect">
            <a:avLst/>
          </a:prstGeom>
          <a:ln>
            <a:solidFill>
              <a:schemeClr val="tx1"/>
            </a:solidFill>
          </a:ln>
        </p:spPr>
      </p:pic>
      <p:sp>
        <p:nvSpPr>
          <p:cNvPr id="7" name="Google Shape;76;p5">
            <a:extLst>
              <a:ext uri="{FF2B5EF4-FFF2-40B4-BE49-F238E27FC236}">
                <a16:creationId xmlns:a16="http://schemas.microsoft.com/office/drawing/2014/main" id="{A90A1849-F526-49A9-91B8-D6F5A598462C}"/>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Meiryo"/>
                <a:ea typeface="Meiryo"/>
                <a:cs typeface="Meiryo"/>
                <a:sym typeface="Meiryo"/>
              </a:rPr>
              <a:t>プロファイルブック</a:t>
            </a:r>
            <a:endParaRPr sz="1500" b="1" i="0" u="none" strike="noStrike" cap="none" dirty="0">
              <a:solidFill>
                <a:schemeClr val="dk1"/>
              </a:solidFill>
              <a:latin typeface="Arial"/>
              <a:ea typeface="Arial"/>
              <a:cs typeface="Arial"/>
              <a:sym typeface="Arial"/>
            </a:endParaRPr>
          </a:p>
        </p:txBody>
      </p:sp>
      <p:sp>
        <p:nvSpPr>
          <p:cNvPr id="8" name="Google Shape;78;p5">
            <a:extLst>
              <a:ext uri="{FF2B5EF4-FFF2-40B4-BE49-F238E27FC236}">
                <a16:creationId xmlns:a16="http://schemas.microsoft.com/office/drawing/2014/main" id="{36936416-38D8-4D19-8BF1-FFDE460911E0}"/>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lvl="0"/>
            <a:r>
              <a:rPr lang="en-US" altLang="ja-JP" sz="1400" b="1" dirty="0">
                <a:latin typeface="Meiryo"/>
                <a:ea typeface="Meiryo"/>
                <a:cs typeface="Meiryo"/>
                <a:sym typeface="Meiryo"/>
              </a:rPr>
              <a:t>3.</a:t>
            </a:r>
            <a:r>
              <a:rPr lang="ja-JP" altLang="en-US" sz="1400" b="1" dirty="0">
                <a:latin typeface="Meiryo"/>
                <a:ea typeface="Meiryo"/>
                <a:cs typeface="Meiryo"/>
                <a:sym typeface="Meiryo"/>
              </a:rPr>
              <a:t> メンバーを絞り込んで見る</a:t>
            </a:r>
          </a:p>
        </p:txBody>
      </p:sp>
      <p:sp>
        <p:nvSpPr>
          <p:cNvPr id="9" name="Google Shape;203;g125f8f40711_0_141">
            <a:extLst>
              <a:ext uri="{FF2B5EF4-FFF2-40B4-BE49-F238E27FC236}">
                <a16:creationId xmlns:a16="http://schemas.microsoft.com/office/drawing/2014/main" id="{A492D5A7-BCE3-4973-866A-B56F199F4813}"/>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altLang="ja-JP" sz="1600" b="1" i="0" u="none" strike="noStrike" cap="none" dirty="0">
                <a:solidFill>
                  <a:srgbClr val="000000"/>
                </a:solidFill>
                <a:latin typeface="Meiryo"/>
                <a:ea typeface="Meiryo"/>
                <a:cs typeface="Meiryo"/>
                <a:sym typeface="Meiryo"/>
              </a:rPr>
              <a:t>3-5</a:t>
            </a:r>
            <a:r>
              <a:rPr lang="en-US" altLang="ja-JP" sz="1600" b="1" dirty="0">
                <a:latin typeface="Meiryo"/>
                <a:ea typeface="Meiryo"/>
                <a:cs typeface="Meiryo"/>
                <a:sym typeface="Meiryo"/>
              </a:rPr>
              <a:t>.</a:t>
            </a:r>
            <a:r>
              <a:rPr lang="ja-JP" altLang="en-US" sz="1600" b="1" i="0" u="none" strike="noStrike" cap="none" dirty="0">
                <a:solidFill>
                  <a:srgbClr val="000000"/>
                </a:solidFill>
                <a:latin typeface="Meiryo"/>
                <a:ea typeface="Meiryo"/>
                <a:cs typeface="Meiryo"/>
                <a:sym typeface="Meiryo"/>
              </a:rPr>
              <a:t> 検索結果からリストを作成する</a:t>
            </a:r>
          </a:p>
        </p:txBody>
      </p:sp>
      <p:sp>
        <p:nvSpPr>
          <p:cNvPr id="10" name="Google Shape;618;g126584d4e9d_0_223">
            <a:extLst>
              <a:ext uri="{FF2B5EF4-FFF2-40B4-BE49-F238E27FC236}">
                <a16:creationId xmlns:a16="http://schemas.microsoft.com/office/drawing/2014/main" id="{A3E64017-55E5-4907-9025-D3F0B0A96652}"/>
              </a:ext>
            </a:extLst>
          </p:cNvPr>
          <p:cNvSpPr txBox="1"/>
          <p:nvPr/>
        </p:nvSpPr>
        <p:spPr>
          <a:xfrm>
            <a:off x="292317" y="1161864"/>
            <a:ext cx="7994433" cy="338514"/>
          </a:xfrm>
          <a:prstGeom prst="rect">
            <a:avLst/>
          </a:prstGeom>
          <a:noFill/>
          <a:ln>
            <a:noFill/>
          </a:ln>
        </p:spPr>
        <p:txBody>
          <a:bodyPr spcFirstLastPara="1" wrap="square" lIns="91425" tIns="45700" rIns="91425" bIns="45700" anchor="t" anchorCtr="0">
            <a:spAutoFit/>
          </a:bodyPr>
          <a:lstStyle/>
          <a:p>
            <a:pPr lvl="0"/>
            <a:r>
              <a:rPr lang="ja-JP" altLang="en-US" sz="1600" b="1" dirty="0">
                <a:solidFill>
                  <a:schemeClr val="dk1"/>
                </a:solidFill>
                <a:latin typeface="Meiryo"/>
                <a:ea typeface="Meiryo"/>
                <a:cs typeface="Meiryo"/>
                <a:sym typeface="Meiryo"/>
              </a:rPr>
              <a:t>●既存または新規のリストに追加する</a:t>
            </a:r>
          </a:p>
        </p:txBody>
      </p:sp>
      <p:sp>
        <p:nvSpPr>
          <p:cNvPr id="13" name="Google Shape;156;g125f8f40711_0_119">
            <a:extLst>
              <a:ext uri="{FF2B5EF4-FFF2-40B4-BE49-F238E27FC236}">
                <a16:creationId xmlns:a16="http://schemas.microsoft.com/office/drawing/2014/main" id="{524ADD3D-BCAD-4523-BD20-44DE62EE7FFE}"/>
              </a:ext>
            </a:extLst>
          </p:cNvPr>
          <p:cNvSpPr txBox="1"/>
          <p:nvPr/>
        </p:nvSpPr>
        <p:spPr>
          <a:xfrm>
            <a:off x="694171" y="1470553"/>
            <a:ext cx="5277497"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dirty="0">
                <a:latin typeface="Meiryo"/>
                <a:ea typeface="Meiryo"/>
                <a:cs typeface="Meiryo"/>
                <a:sym typeface="Meiryo"/>
              </a:rPr>
              <a:t>③</a:t>
            </a:r>
            <a:r>
              <a:rPr lang="ja-JP" altLang="en-US" sz="1400" b="0" i="0" u="none" strike="noStrike" cap="none" dirty="0">
                <a:solidFill>
                  <a:srgbClr val="000000"/>
                </a:solidFill>
                <a:latin typeface="Meiryo"/>
                <a:ea typeface="Meiryo"/>
                <a:cs typeface="Meiryo"/>
                <a:sym typeface="Meiryo"/>
              </a:rPr>
              <a:t>ピックアップリストのメンバー編集画面が表示されます。ここでメンバーの追加</a:t>
            </a:r>
            <a:r>
              <a:rPr lang="en-US" altLang="ja-JP" sz="1400" b="0" i="0" u="none" strike="noStrike" cap="none" dirty="0">
                <a:solidFill>
                  <a:srgbClr val="000000"/>
                </a:solidFill>
                <a:latin typeface="Meiryo"/>
                <a:ea typeface="Meiryo"/>
                <a:cs typeface="Meiryo"/>
                <a:sym typeface="Meiryo"/>
              </a:rPr>
              <a:t>/</a:t>
            </a:r>
            <a:r>
              <a:rPr lang="ja-JP" altLang="en-US" sz="1400" b="0" i="0" u="none" strike="noStrike" cap="none" dirty="0">
                <a:solidFill>
                  <a:srgbClr val="000000"/>
                </a:solidFill>
                <a:latin typeface="Meiryo"/>
                <a:ea typeface="Meiryo"/>
                <a:cs typeface="Meiryo"/>
                <a:sym typeface="Meiryo"/>
              </a:rPr>
              <a:t>削除が行えます。終了する場合は「メンバーの編集を終了する」をクリックします。</a:t>
            </a:r>
            <a:endParaRPr lang="ja-JP" altLang="en-US" sz="1400" dirty="0"/>
          </a:p>
        </p:txBody>
      </p:sp>
      <p:sp>
        <p:nvSpPr>
          <p:cNvPr id="14" name="Google Shape;157;g125f8f40711_0_119">
            <a:extLst>
              <a:ext uri="{FF2B5EF4-FFF2-40B4-BE49-F238E27FC236}">
                <a16:creationId xmlns:a16="http://schemas.microsoft.com/office/drawing/2014/main" id="{FBC6751E-2D43-4614-AB3A-9771F56C62A3}"/>
              </a:ext>
            </a:extLst>
          </p:cNvPr>
          <p:cNvSpPr txBox="1"/>
          <p:nvPr/>
        </p:nvSpPr>
        <p:spPr>
          <a:xfrm>
            <a:off x="6167550" y="1465981"/>
            <a:ext cx="527749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dirty="0">
                <a:latin typeface="Meiryo"/>
                <a:ea typeface="Meiryo"/>
                <a:cs typeface="Meiryo"/>
                <a:sym typeface="Meiryo"/>
              </a:rPr>
              <a:t>④ピックアップリストにリストが作成されます。</a:t>
            </a:r>
            <a:endParaRPr lang="ja-JP" altLang="en-US" sz="1400" dirty="0"/>
          </a:p>
        </p:txBody>
      </p:sp>
      <p:pic>
        <p:nvPicPr>
          <p:cNvPr id="15" name="図 14" descr="グラフィカル ユーザー インターフェイス, テキスト, アプリケーション&#10;&#10;自動的に生成された説明">
            <a:extLst>
              <a:ext uri="{FF2B5EF4-FFF2-40B4-BE49-F238E27FC236}">
                <a16:creationId xmlns:a16="http://schemas.microsoft.com/office/drawing/2014/main" id="{C4B844FE-C196-434A-AC82-C17E802FD7D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0758" b="28110"/>
          <a:stretch/>
        </p:blipFill>
        <p:spPr>
          <a:xfrm>
            <a:off x="6308694" y="2209176"/>
            <a:ext cx="5437825" cy="2690533"/>
          </a:xfrm>
          <a:prstGeom prst="rect">
            <a:avLst/>
          </a:prstGeom>
          <a:ln>
            <a:solidFill>
              <a:schemeClr val="tx1"/>
            </a:solidFill>
          </a:ln>
        </p:spPr>
      </p:pic>
      <p:grpSp>
        <p:nvGrpSpPr>
          <p:cNvPr id="17" name="グループ化 16">
            <a:extLst>
              <a:ext uri="{FF2B5EF4-FFF2-40B4-BE49-F238E27FC236}">
                <a16:creationId xmlns:a16="http://schemas.microsoft.com/office/drawing/2014/main" id="{45FA3896-79BE-4B68-B8F1-752E1DAE972C}"/>
              </a:ext>
            </a:extLst>
          </p:cNvPr>
          <p:cNvGrpSpPr/>
          <p:nvPr/>
        </p:nvGrpSpPr>
        <p:grpSpPr>
          <a:xfrm>
            <a:off x="1144290" y="5535091"/>
            <a:ext cx="9903419" cy="738623"/>
            <a:chOff x="883577" y="4851325"/>
            <a:chExt cx="9903419" cy="738623"/>
          </a:xfrm>
        </p:grpSpPr>
        <p:grpSp>
          <p:nvGrpSpPr>
            <p:cNvPr id="18" name="グループ化 17">
              <a:extLst>
                <a:ext uri="{FF2B5EF4-FFF2-40B4-BE49-F238E27FC236}">
                  <a16:creationId xmlns:a16="http://schemas.microsoft.com/office/drawing/2014/main" id="{BF09BFA1-F7F5-444C-8BAC-377F1E58F1ED}"/>
                </a:ext>
              </a:extLst>
            </p:cNvPr>
            <p:cNvGrpSpPr/>
            <p:nvPr/>
          </p:nvGrpSpPr>
          <p:grpSpPr>
            <a:xfrm>
              <a:off x="883577" y="4851325"/>
              <a:ext cx="9903419" cy="738623"/>
              <a:chOff x="1019958" y="5075769"/>
              <a:chExt cx="9903419" cy="738623"/>
            </a:xfrm>
          </p:grpSpPr>
          <p:sp>
            <p:nvSpPr>
              <p:cNvPr id="20" name="Google Shape;277;p25">
                <a:extLst>
                  <a:ext uri="{FF2B5EF4-FFF2-40B4-BE49-F238E27FC236}">
                    <a16:creationId xmlns:a16="http://schemas.microsoft.com/office/drawing/2014/main" id="{28015D09-BFB0-49E2-9A63-A75CB3414D97}"/>
                  </a:ext>
                </a:extLst>
              </p:cNvPr>
              <p:cNvSpPr/>
              <p:nvPr/>
            </p:nvSpPr>
            <p:spPr>
              <a:xfrm>
                <a:off x="1019958" y="5075769"/>
                <a:ext cx="9903419" cy="738623"/>
              </a:xfrm>
              <a:prstGeom prst="rect">
                <a:avLst/>
              </a:prstGeom>
              <a:solidFill>
                <a:schemeClr val="lt1"/>
              </a:solidFill>
              <a:ln w="19050" cap="flat" cmpd="sng">
                <a:solidFill>
                  <a:srgbClr val="C96F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1" name="Google Shape;278;p25">
                <a:extLst>
                  <a:ext uri="{FF2B5EF4-FFF2-40B4-BE49-F238E27FC236}">
                    <a16:creationId xmlns:a16="http://schemas.microsoft.com/office/drawing/2014/main" id="{64908130-E348-4B4B-A2A4-5A60D6355F6C}"/>
                  </a:ext>
                </a:extLst>
              </p:cNvPr>
              <p:cNvSpPr txBox="1"/>
              <p:nvPr/>
            </p:nvSpPr>
            <p:spPr>
              <a:xfrm>
                <a:off x="1729642" y="5160182"/>
                <a:ext cx="1150385"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sz="1600" b="1" i="1" u="none" strike="noStrike" cap="none" dirty="0">
                    <a:solidFill>
                      <a:srgbClr val="C96F06"/>
                    </a:solidFill>
                    <a:latin typeface="Meiryo"/>
                    <a:ea typeface="Meiryo"/>
                    <a:cs typeface="Meiryo"/>
                    <a:sym typeface="Meiryo"/>
                  </a:rPr>
                  <a:t>HINT</a:t>
                </a:r>
                <a:endParaRPr sz="1600" b="1" i="1" u="none" strike="noStrike" cap="none" dirty="0">
                  <a:solidFill>
                    <a:srgbClr val="C96F06"/>
                  </a:solidFill>
                  <a:latin typeface="Meiryo"/>
                  <a:ea typeface="Meiryo"/>
                  <a:cs typeface="Meiryo"/>
                  <a:sym typeface="Meiryo"/>
                </a:endParaRPr>
              </a:p>
            </p:txBody>
          </p:sp>
          <p:pic>
            <p:nvPicPr>
              <p:cNvPr id="22" name="Google Shape;280;p25">
                <a:extLst>
                  <a:ext uri="{FF2B5EF4-FFF2-40B4-BE49-F238E27FC236}">
                    <a16:creationId xmlns:a16="http://schemas.microsoft.com/office/drawing/2014/main" id="{3519BA71-0F5E-4942-B143-A4E4F4130222}"/>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348204" y="5114002"/>
                <a:ext cx="370981" cy="330701"/>
              </a:xfrm>
              <a:prstGeom prst="rect">
                <a:avLst/>
              </a:prstGeom>
              <a:noFill/>
              <a:ln>
                <a:noFill/>
              </a:ln>
            </p:spPr>
          </p:pic>
          <p:sp>
            <p:nvSpPr>
              <p:cNvPr id="23" name="Google Shape;160;g125f8f40711_0_119">
                <a:extLst>
                  <a:ext uri="{FF2B5EF4-FFF2-40B4-BE49-F238E27FC236}">
                    <a16:creationId xmlns:a16="http://schemas.microsoft.com/office/drawing/2014/main" id="{5FF0B14E-A479-401F-81E0-19E9F801D6FF}"/>
                  </a:ext>
                </a:extLst>
              </p:cNvPr>
              <p:cNvSpPr txBox="1"/>
              <p:nvPr/>
            </p:nvSpPr>
            <p:spPr>
              <a:xfrm>
                <a:off x="1348203" y="5444703"/>
                <a:ext cx="9433007"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200" b="0" i="0" u="none" strike="noStrike" cap="none" dirty="0">
                    <a:solidFill>
                      <a:srgbClr val="000000"/>
                    </a:solidFill>
                    <a:latin typeface="Meiryo"/>
                    <a:ea typeface="Meiryo"/>
                    <a:cs typeface="Meiryo"/>
                    <a:sym typeface="Meiryo"/>
                  </a:rPr>
                  <a:t>　作成後のリストの閲覧、編集、削除などはピックアップリストで行います。</a:t>
                </a:r>
                <a:endParaRPr lang="ja-JP" altLang="en-US" sz="1200" dirty="0"/>
              </a:p>
            </p:txBody>
          </p:sp>
        </p:grpSp>
        <p:sp>
          <p:nvSpPr>
            <p:cNvPr id="19" name="テキスト ボックス 18">
              <a:extLst>
                <a:ext uri="{FF2B5EF4-FFF2-40B4-BE49-F238E27FC236}">
                  <a16:creationId xmlns:a16="http://schemas.microsoft.com/office/drawing/2014/main" id="{9A68ACFE-BDB3-42A0-AC44-A0CD73E21405}"/>
                </a:ext>
              </a:extLst>
            </p:cNvPr>
            <p:cNvSpPr txBox="1"/>
            <p:nvPr/>
          </p:nvSpPr>
          <p:spPr>
            <a:xfrm>
              <a:off x="2369822" y="4935738"/>
              <a:ext cx="6096000" cy="338554"/>
            </a:xfrm>
            <a:prstGeom prst="rect">
              <a:avLst/>
            </a:prstGeom>
            <a:noFill/>
          </p:spPr>
          <p:txBody>
            <a:bodyPr wrap="square">
              <a:spAutoFit/>
            </a:bodyPr>
            <a:lstStyle/>
            <a:p>
              <a:endParaRPr lang="ja-JP" altLang="en-US" sz="1600" dirty="0"/>
            </a:p>
          </p:txBody>
        </p:sp>
      </p:grpSp>
    </p:spTree>
    <p:extLst>
      <p:ext uri="{BB962C8B-B14F-4D97-AF65-F5344CB8AC3E}">
        <p14:creationId xmlns:p14="http://schemas.microsoft.com/office/powerpoint/2010/main" val="16617809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031;p53">
            <a:extLst>
              <a:ext uri="{FF2B5EF4-FFF2-40B4-BE49-F238E27FC236}">
                <a16:creationId xmlns:a16="http://schemas.microsoft.com/office/drawing/2014/main" id="{B570CE7B-6507-D2DA-EBF2-22294B91E2E9}"/>
              </a:ext>
            </a:extLst>
          </p:cNvPr>
          <p:cNvSpPr txBox="1"/>
          <p:nvPr/>
        </p:nvSpPr>
        <p:spPr>
          <a:xfrm>
            <a:off x="900419" y="3269843"/>
            <a:ext cx="1003985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 name="Google Shape;76;p5">
            <a:extLst>
              <a:ext uri="{FF2B5EF4-FFF2-40B4-BE49-F238E27FC236}">
                <a16:creationId xmlns:a16="http://schemas.microsoft.com/office/drawing/2014/main" id="{2BC1C780-A44E-47DB-8B9E-A06D633DE7F8}"/>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Meiryo"/>
                <a:ea typeface="Meiryo"/>
                <a:cs typeface="Meiryo"/>
                <a:sym typeface="Meiryo"/>
              </a:rPr>
              <a:t>プロファイルブック</a:t>
            </a:r>
            <a:endParaRPr sz="1500" b="1" i="0" u="none" strike="noStrike" cap="none" dirty="0">
              <a:solidFill>
                <a:schemeClr val="dk1"/>
              </a:solidFill>
              <a:latin typeface="Arial"/>
              <a:ea typeface="Arial"/>
              <a:cs typeface="Arial"/>
              <a:sym typeface="Arial"/>
            </a:endParaRPr>
          </a:p>
        </p:txBody>
      </p:sp>
      <p:sp>
        <p:nvSpPr>
          <p:cNvPr id="10" name="Google Shape;78;p5">
            <a:extLst>
              <a:ext uri="{FF2B5EF4-FFF2-40B4-BE49-F238E27FC236}">
                <a16:creationId xmlns:a16="http://schemas.microsoft.com/office/drawing/2014/main" id="{AF1C6234-E59F-48E6-A177-375245ADC690}"/>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lvl="0"/>
            <a:r>
              <a:rPr lang="en-US" altLang="ja-JP" sz="1400" b="1" dirty="0">
                <a:latin typeface="Meiryo"/>
                <a:ea typeface="Meiryo"/>
                <a:cs typeface="Meiryo"/>
                <a:sym typeface="Meiryo"/>
              </a:rPr>
              <a:t>4.</a:t>
            </a:r>
            <a:r>
              <a:rPr lang="ja-JP" altLang="en-US" sz="1400" b="1" dirty="0">
                <a:latin typeface="Meiryo"/>
                <a:ea typeface="Meiryo"/>
                <a:cs typeface="Meiryo"/>
                <a:sym typeface="Meiryo"/>
              </a:rPr>
              <a:t> 基本情報の閲覧</a:t>
            </a:r>
            <a:r>
              <a:rPr lang="en-US" altLang="ja-JP" sz="1400" b="1" dirty="0">
                <a:latin typeface="Meiryo"/>
                <a:ea typeface="Meiryo"/>
                <a:cs typeface="Meiryo"/>
                <a:sym typeface="Meiryo"/>
              </a:rPr>
              <a:t>/</a:t>
            </a:r>
            <a:r>
              <a:rPr lang="ja-JP" altLang="en-US" sz="1400" b="1" dirty="0">
                <a:latin typeface="Meiryo"/>
                <a:ea typeface="Meiryo"/>
                <a:cs typeface="Meiryo"/>
                <a:sym typeface="Meiryo"/>
              </a:rPr>
              <a:t>編集方法</a:t>
            </a:r>
          </a:p>
        </p:txBody>
      </p:sp>
      <p:sp>
        <p:nvSpPr>
          <p:cNvPr id="11" name="Google Shape;203;g125f8f40711_0_141">
            <a:extLst>
              <a:ext uri="{FF2B5EF4-FFF2-40B4-BE49-F238E27FC236}">
                <a16:creationId xmlns:a16="http://schemas.microsoft.com/office/drawing/2014/main" id="{FB3413C9-BDEA-46CC-96BE-3CE7BCA00C18}"/>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lvl="0"/>
            <a:r>
              <a:rPr lang="en-US" altLang="ja-JP" sz="1600" b="1" dirty="0">
                <a:latin typeface="Meiryo"/>
                <a:ea typeface="Meiryo"/>
                <a:cs typeface="Meiryo"/>
                <a:sym typeface="Meiryo"/>
              </a:rPr>
              <a:t>4-1. </a:t>
            </a:r>
            <a:r>
              <a:rPr lang="ja-JP" altLang="en-US" sz="1600" b="1" dirty="0">
                <a:latin typeface="Meiryo"/>
                <a:ea typeface="Meiryo"/>
                <a:cs typeface="Meiryo"/>
                <a:sym typeface="Meiryo"/>
              </a:rPr>
              <a:t>基本情報を閲覧する</a:t>
            </a:r>
          </a:p>
        </p:txBody>
      </p:sp>
      <p:sp>
        <p:nvSpPr>
          <p:cNvPr id="12" name="Google Shape;156;g125f8f40711_0_119">
            <a:extLst>
              <a:ext uri="{FF2B5EF4-FFF2-40B4-BE49-F238E27FC236}">
                <a16:creationId xmlns:a16="http://schemas.microsoft.com/office/drawing/2014/main" id="{1D5E1563-F3B9-429A-8D50-A4819B8BEFFB}"/>
              </a:ext>
            </a:extLst>
          </p:cNvPr>
          <p:cNvSpPr txBox="1"/>
          <p:nvPr/>
        </p:nvSpPr>
        <p:spPr>
          <a:xfrm>
            <a:off x="745499" y="1205956"/>
            <a:ext cx="10513051"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基本情報では、「社員番号」「名前」などベースになる従業員の情報が閲覧できます。</a:t>
            </a:r>
            <a:endParaRPr lang="en-US" altLang="ja-JP"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endParaRPr>
          </a:p>
          <a:p>
            <a:pPr marL="0" marR="0" lvl="0" indent="0" algn="l" rtl="0">
              <a:lnSpc>
                <a:spcPct val="100000"/>
              </a:lnSpc>
              <a:spcBef>
                <a:spcPts val="0"/>
              </a:spcBef>
              <a:spcAft>
                <a:spcPts val="0"/>
              </a:spcAft>
              <a:buNone/>
            </a:pP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基本情報はメンバー詳細画面を表示しているときは常に表示された状態になります。</a:t>
            </a:r>
            <a:endParaRPr lang="ja-JP" altLang="en-US" sz="1400" b="0" i="0" u="none" strike="noStrike" cap="none" dirty="0">
              <a:solidFill>
                <a:srgbClr val="000000"/>
              </a:solidFill>
              <a:latin typeface="メイリオ" panose="020B0604030504040204" pitchFamily="50" charset="-128"/>
              <a:ea typeface="メイリオ" panose="020B0604030504040204" pitchFamily="50" charset="-128"/>
              <a:sym typeface="Arial"/>
            </a:endParaRPr>
          </a:p>
        </p:txBody>
      </p:sp>
      <p:pic>
        <p:nvPicPr>
          <p:cNvPr id="5" name="図 4" descr="グラフィカル ユーザー インターフェイス, テキスト, アプリケーション, メール&#10;&#10;自動的に生成された説明">
            <a:extLst>
              <a:ext uri="{FF2B5EF4-FFF2-40B4-BE49-F238E27FC236}">
                <a16:creationId xmlns:a16="http://schemas.microsoft.com/office/drawing/2014/main" id="{2A1796EB-6D7D-9850-B140-625CF5D8C76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27200" y="1729136"/>
            <a:ext cx="8707120" cy="4806726"/>
          </a:xfrm>
          <a:prstGeom prst="rect">
            <a:avLst/>
          </a:prstGeom>
          <a:ln>
            <a:solidFill>
              <a:schemeClr val="tx1"/>
            </a:solidFill>
          </a:ln>
        </p:spPr>
      </p:pic>
    </p:spTree>
    <p:extLst>
      <p:ext uri="{BB962C8B-B14F-4D97-AF65-F5344CB8AC3E}">
        <p14:creationId xmlns:p14="http://schemas.microsoft.com/office/powerpoint/2010/main" val="3934250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B078C105-D328-4CEA-8F84-2FAE8280EEA6}"/>
              </a:ext>
            </a:extLst>
          </p:cNvPr>
          <p:cNvGrpSpPr/>
          <p:nvPr/>
        </p:nvGrpSpPr>
        <p:grpSpPr>
          <a:xfrm>
            <a:off x="447464" y="2732356"/>
            <a:ext cx="5323997" cy="2462605"/>
            <a:chOff x="447464" y="2732356"/>
            <a:chExt cx="5323997" cy="2462605"/>
          </a:xfrm>
        </p:grpSpPr>
        <p:pic>
          <p:nvPicPr>
            <p:cNvPr id="3" name="図 2">
              <a:extLst>
                <a:ext uri="{FF2B5EF4-FFF2-40B4-BE49-F238E27FC236}">
                  <a16:creationId xmlns:a16="http://schemas.microsoft.com/office/drawing/2014/main" id="{3B82F42A-6D4E-4D09-9BF5-B8B7E5B007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7464" y="2732356"/>
              <a:ext cx="5323997" cy="2462605"/>
            </a:xfrm>
            <a:prstGeom prst="rect">
              <a:avLst/>
            </a:prstGeom>
            <a:ln>
              <a:solidFill>
                <a:schemeClr val="tx1"/>
              </a:solidFill>
            </a:ln>
          </p:spPr>
        </p:pic>
        <p:sp>
          <p:nvSpPr>
            <p:cNvPr id="18" name="Google Shape;1053;p54">
              <a:extLst>
                <a:ext uri="{FF2B5EF4-FFF2-40B4-BE49-F238E27FC236}">
                  <a16:creationId xmlns:a16="http://schemas.microsoft.com/office/drawing/2014/main" id="{5E5F8C0E-4FE4-5EE4-4061-BF08DE9964F5}"/>
                </a:ext>
              </a:extLst>
            </p:cNvPr>
            <p:cNvSpPr/>
            <p:nvPr/>
          </p:nvSpPr>
          <p:spPr>
            <a:xfrm>
              <a:off x="3565119" y="3590924"/>
              <a:ext cx="559206" cy="830505"/>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grpSp>
      <p:sp>
        <p:nvSpPr>
          <p:cNvPr id="15" name="Google Shape;76;p5">
            <a:extLst>
              <a:ext uri="{FF2B5EF4-FFF2-40B4-BE49-F238E27FC236}">
                <a16:creationId xmlns:a16="http://schemas.microsoft.com/office/drawing/2014/main" id="{B1E8CCD1-8F8C-4602-979F-932EFCB68469}"/>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Meiryo"/>
                <a:ea typeface="Meiryo"/>
                <a:cs typeface="Meiryo"/>
                <a:sym typeface="Meiryo"/>
              </a:rPr>
              <a:t>プロファイルブック</a:t>
            </a:r>
            <a:endParaRPr sz="1500" b="1" i="0" u="none" strike="noStrike" cap="none" dirty="0">
              <a:solidFill>
                <a:schemeClr val="dk1"/>
              </a:solidFill>
              <a:latin typeface="Arial"/>
              <a:ea typeface="Arial"/>
              <a:cs typeface="Arial"/>
              <a:sym typeface="Arial"/>
            </a:endParaRPr>
          </a:p>
        </p:txBody>
      </p:sp>
      <p:sp>
        <p:nvSpPr>
          <p:cNvPr id="16" name="Google Shape;78;p5">
            <a:extLst>
              <a:ext uri="{FF2B5EF4-FFF2-40B4-BE49-F238E27FC236}">
                <a16:creationId xmlns:a16="http://schemas.microsoft.com/office/drawing/2014/main" id="{00788E03-1048-49BA-AFD7-74767666A02A}"/>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lvl="0"/>
            <a:r>
              <a:rPr lang="en-US" altLang="ja-JP" sz="1400" b="1" dirty="0">
                <a:latin typeface="Meiryo"/>
                <a:ea typeface="Meiryo"/>
                <a:cs typeface="Meiryo"/>
                <a:sym typeface="Meiryo"/>
              </a:rPr>
              <a:t>4.</a:t>
            </a:r>
            <a:r>
              <a:rPr lang="ja-JP" altLang="en-US" sz="1400" b="1" dirty="0">
                <a:latin typeface="Meiryo"/>
                <a:ea typeface="Meiryo"/>
                <a:cs typeface="Meiryo"/>
                <a:sym typeface="Meiryo"/>
              </a:rPr>
              <a:t> 基本情報の閲覧</a:t>
            </a:r>
            <a:r>
              <a:rPr lang="en-US" altLang="ja-JP" sz="1400" b="1" dirty="0">
                <a:latin typeface="Meiryo"/>
                <a:ea typeface="Meiryo"/>
                <a:cs typeface="Meiryo"/>
                <a:sym typeface="Meiryo"/>
              </a:rPr>
              <a:t>/</a:t>
            </a:r>
            <a:r>
              <a:rPr lang="ja-JP" altLang="en-US" sz="1400" b="1" dirty="0">
                <a:latin typeface="Meiryo"/>
                <a:ea typeface="Meiryo"/>
                <a:cs typeface="Meiryo"/>
                <a:sym typeface="Meiryo"/>
              </a:rPr>
              <a:t>編集方法</a:t>
            </a:r>
          </a:p>
        </p:txBody>
      </p:sp>
      <p:sp>
        <p:nvSpPr>
          <p:cNvPr id="17" name="Google Shape;203;g125f8f40711_0_141">
            <a:extLst>
              <a:ext uri="{FF2B5EF4-FFF2-40B4-BE49-F238E27FC236}">
                <a16:creationId xmlns:a16="http://schemas.microsoft.com/office/drawing/2014/main" id="{6A26D2B1-9E9A-467C-A16E-5D7D5EC58A99}"/>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lvl="0"/>
            <a:r>
              <a:rPr lang="en-US" altLang="ja-JP" sz="1600" b="1" dirty="0">
                <a:latin typeface="Meiryo"/>
                <a:ea typeface="Meiryo"/>
                <a:cs typeface="Meiryo"/>
                <a:sym typeface="Meiryo"/>
              </a:rPr>
              <a:t>4-2. </a:t>
            </a:r>
            <a:r>
              <a:rPr lang="ja-JP" altLang="en-US" sz="1600" b="1" dirty="0">
                <a:latin typeface="Meiryo"/>
                <a:ea typeface="Meiryo"/>
                <a:cs typeface="Meiryo"/>
                <a:sym typeface="Meiryo"/>
              </a:rPr>
              <a:t>基本情報を編集する</a:t>
            </a:r>
          </a:p>
        </p:txBody>
      </p:sp>
      <p:sp>
        <p:nvSpPr>
          <p:cNvPr id="21" name="Google Shape;618;g126584d4e9d_0_223">
            <a:extLst>
              <a:ext uri="{FF2B5EF4-FFF2-40B4-BE49-F238E27FC236}">
                <a16:creationId xmlns:a16="http://schemas.microsoft.com/office/drawing/2014/main" id="{A3476DEB-FAAC-4E9C-8694-8F45E8008F76}"/>
              </a:ext>
            </a:extLst>
          </p:cNvPr>
          <p:cNvSpPr txBox="1"/>
          <p:nvPr/>
        </p:nvSpPr>
        <p:spPr>
          <a:xfrm>
            <a:off x="292317" y="1161864"/>
            <a:ext cx="7994433" cy="338514"/>
          </a:xfrm>
          <a:prstGeom prst="rect">
            <a:avLst/>
          </a:prstGeom>
          <a:noFill/>
          <a:ln>
            <a:noFill/>
          </a:ln>
        </p:spPr>
        <p:txBody>
          <a:bodyPr spcFirstLastPara="1" wrap="square" lIns="91425" tIns="45700" rIns="91425" bIns="45700" anchor="t" anchorCtr="0">
            <a:spAutoFit/>
          </a:bodyPr>
          <a:lstStyle/>
          <a:p>
            <a:pPr lvl="0"/>
            <a:r>
              <a:rPr lang="ja-JP" altLang="en-US" sz="1600" b="1" i="0" u="none" strike="noStrike" cap="none" dirty="0">
                <a:solidFill>
                  <a:srgbClr val="000000"/>
                </a:solidFill>
                <a:latin typeface="Meiryo"/>
                <a:ea typeface="Meiryo"/>
                <a:cs typeface="Meiryo"/>
                <a:sym typeface="Meiryo"/>
              </a:rPr>
              <a:t>●</a:t>
            </a:r>
            <a:r>
              <a:rPr lang="ja-JP" altLang="en-US" sz="1600" b="1" dirty="0">
                <a:latin typeface="Meiryo"/>
                <a:ea typeface="Meiryo"/>
                <a:cs typeface="Meiryo"/>
                <a:sym typeface="Meiryo"/>
              </a:rPr>
              <a:t>メンバー詳細の画面を開く</a:t>
            </a:r>
            <a:endParaRPr lang="ja-JP" altLang="en-US" sz="1600" b="1" i="0" u="none" strike="noStrike" cap="none" dirty="0">
              <a:solidFill>
                <a:srgbClr val="000000"/>
              </a:solidFill>
              <a:latin typeface="Meiryo"/>
              <a:ea typeface="Meiryo"/>
              <a:cs typeface="Meiryo"/>
              <a:sym typeface="Meiryo"/>
            </a:endParaRPr>
          </a:p>
        </p:txBody>
      </p:sp>
      <p:sp>
        <p:nvSpPr>
          <p:cNvPr id="22" name="Google Shape;156;g125f8f40711_0_119">
            <a:extLst>
              <a:ext uri="{FF2B5EF4-FFF2-40B4-BE49-F238E27FC236}">
                <a16:creationId xmlns:a16="http://schemas.microsoft.com/office/drawing/2014/main" id="{B35B5ABF-ED88-4894-9353-DDFA9C0890AA}"/>
              </a:ext>
            </a:extLst>
          </p:cNvPr>
          <p:cNvSpPr txBox="1"/>
          <p:nvPr/>
        </p:nvSpPr>
        <p:spPr>
          <a:xfrm>
            <a:off x="694171" y="1470553"/>
            <a:ext cx="10513051" cy="523180"/>
          </a:xfrm>
          <a:prstGeom prst="rect">
            <a:avLst/>
          </a:prstGeom>
          <a:noFill/>
          <a:ln>
            <a:noFill/>
          </a:ln>
        </p:spPr>
        <p:txBody>
          <a:bodyPr spcFirstLastPara="1" wrap="square" lIns="91425" tIns="45700" rIns="91425" bIns="45700" anchor="t" anchorCtr="0">
            <a:spAutoFit/>
          </a:bodyPr>
          <a:lstStyle/>
          <a:p>
            <a:pPr lvl="0"/>
            <a:r>
              <a:rPr lang="ja-JP" altLang="en-US" sz="1400" dirty="0">
                <a:latin typeface="Meiryo"/>
                <a:ea typeface="Meiryo"/>
                <a:cs typeface="Meiryo"/>
                <a:sym typeface="Meiryo"/>
              </a:rPr>
              <a:t>メンバーの登録された人材データは、画面から編集できます。</a:t>
            </a:r>
          </a:p>
          <a:p>
            <a:pPr lvl="0"/>
            <a:r>
              <a:rPr lang="ja-JP" altLang="en-US" sz="1400" b="0" i="0" u="none" strike="noStrike" cap="none" dirty="0">
                <a:solidFill>
                  <a:srgbClr val="000000"/>
                </a:solidFill>
                <a:latin typeface="Meiryo"/>
                <a:ea typeface="Meiryo"/>
                <a:cs typeface="Meiryo"/>
                <a:sym typeface="Meiryo"/>
              </a:rPr>
              <a:t>ここでは画面から直接編集する場合について説明します。</a:t>
            </a:r>
          </a:p>
        </p:txBody>
      </p:sp>
      <p:sp>
        <p:nvSpPr>
          <p:cNvPr id="23" name="Google Shape;156;g125f8f40711_0_119">
            <a:extLst>
              <a:ext uri="{FF2B5EF4-FFF2-40B4-BE49-F238E27FC236}">
                <a16:creationId xmlns:a16="http://schemas.microsoft.com/office/drawing/2014/main" id="{52F7AAEC-5AE8-4202-BF2E-5F311EFFFFB0}"/>
              </a:ext>
            </a:extLst>
          </p:cNvPr>
          <p:cNvSpPr txBox="1"/>
          <p:nvPr/>
        </p:nvSpPr>
        <p:spPr>
          <a:xfrm>
            <a:off x="673199" y="1993733"/>
            <a:ext cx="5277497"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rgbClr val="000000"/>
                </a:solidFill>
                <a:latin typeface="Meiryo"/>
                <a:ea typeface="Meiryo"/>
                <a:cs typeface="Meiryo"/>
                <a:sym typeface="Meiryo"/>
              </a:rPr>
              <a:t>①メンバー情報の編集はメンバー詳細画面で行います。メンバー一覧の画面から、編集したいメンバーの顔写真をクリックします。</a:t>
            </a:r>
            <a:endParaRPr lang="ja-JP" altLang="en-US" sz="1400" dirty="0"/>
          </a:p>
        </p:txBody>
      </p:sp>
      <p:sp>
        <p:nvSpPr>
          <p:cNvPr id="24" name="Google Shape;157;g125f8f40711_0_119">
            <a:extLst>
              <a:ext uri="{FF2B5EF4-FFF2-40B4-BE49-F238E27FC236}">
                <a16:creationId xmlns:a16="http://schemas.microsoft.com/office/drawing/2014/main" id="{31F1AD40-258E-431B-8893-63E6D0DD4101}"/>
              </a:ext>
            </a:extLst>
          </p:cNvPr>
          <p:cNvSpPr txBox="1"/>
          <p:nvPr/>
        </p:nvSpPr>
        <p:spPr>
          <a:xfrm>
            <a:off x="6167550" y="1977411"/>
            <a:ext cx="527749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rgbClr val="000000"/>
                </a:solidFill>
                <a:latin typeface="Meiryo"/>
                <a:ea typeface="Meiryo"/>
                <a:cs typeface="Meiryo"/>
                <a:sym typeface="Meiryo"/>
              </a:rPr>
              <a:t>②対象のメンバーの詳細画面が開きます。この画面で基本情報やシート情報を編集します。</a:t>
            </a:r>
          </a:p>
        </p:txBody>
      </p:sp>
      <p:pic>
        <p:nvPicPr>
          <p:cNvPr id="5" name="図 4">
            <a:extLst>
              <a:ext uri="{FF2B5EF4-FFF2-40B4-BE49-F238E27FC236}">
                <a16:creationId xmlns:a16="http://schemas.microsoft.com/office/drawing/2014/main" id="{259E2676-E1A5-155B-6CC0-7D5B14275D1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67550" y="2722377"/>
            <a:ext cx="5790770" cy="3084165"/>
          </a:xfrm>
          <a:prstGeom prst="rect">
            <a:avLst/>
          </a:prstGeom>
          <a:ln>
            <a:solidFill>
              <a:schemeClr val="tx1"/>
            </a:solidFill>
          </a:ln>
        </p:spPr>
      </p:pic>
    </p:spTree>
    <p:extLst>
      <p:ext uri="{BB962C8B-B14F-4D97-AF65-F5344CB8AC3E}">
        <p14:creationId xmlns:p14="http://schemas.microsoft.com/office/powerpoint/2010/main" val="11743648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6AB0BB9E-0875-DAF3-DDAE-7592E5309B2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4964" y="2055290"/>
            <a:ext cx="5845005" cy="2634314"/>
          </a:xfrm>
          <a:prstGeom prst="rect">
            <a:avLst/>
          </a:prstGeom>
        </p:spPr>
      </p:pic>
      <p:sp>
        <p:nvSpPr>
          <p:cNvPr id="35" name="Google Shape;448;p29">
            <a:extLst>
              <a:ext uri="{FF2B5EF4-FFF2-40B4-BE49-F238E27FC236}">
                <a16:creationId xmlns:a16="http://schemas.microsoft.com/office/drawing/2014/main" id="{1C498385-5C65-B6C1-72F2-E09BC63274A2}"/>
              </a:ext>
            </a:extLst>
          </p:cNvPr>
          <p:cNvSpPr/>
          <p:nvPr/>
        </p:nvSpPr>
        <p:spPr>
          <a:xfrm>
            <a:off x="407505" y="1078146"/>
            <a:ext cx="11248580" cy="5129614"/>
          </a:xfrm>
          <a:prstGeom prst="rect">
            <a:avLst/>
          </a:prstGeom>
          <a:noFill/>
          <a:ln w="19050" cap="rnd" cmpd="sng">
            <a:solidFill>
              <a:srgbClr val="C96F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Trebuchet MS"/>
              <a:ea typeface="Trebuchet MS"/>
              <a:cs typeface="Trebuchet MS"/>
              <a:sym typeface="Trebuchet MS"/>
            </a:endParaRPr>
          </a:p>
        </p:txBody>
      </p:sp>
      <p:sp>
        <p:nvSpPr>
          <p:cNvPr id="10" name="Google Shape;76;p5">
            <a:extLst>
              <a:ext uri="{FF2B5EF4-FFF2-40B4-BE49-F238E27FC236}">
                <a16:creationId xmlns:a16="http://schemas.microsoft.com/office/drawing/2014/main" id="{1C02A707-064E-4448-95C5-23CBAD71B7FD}"/>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Meiryo"/>
                <a:ea typeface="Meiryo"/>
                <a:cs typeface="Meiryo"/>
                <a:sym typeface="Meiryo"/>
              </a:rPr>
              <a:t>プロファイルブック</a:t>
            </a:r>
            <a:endParaRPr sz="1500" b="1" i="0" u="none" strike="noStrike" cap="none" dirty="0">
              <a:solidFill>
                <a:schemeClr val="dk1"/>
              </a:solidFill>
              <a:latin typeface="Arial"/>
              <a:ea typeface="Arial"/>
              <a:cs typeface="Arial"/>
              <a:sym typeface="Arial"/>
            </a:endParaRPr>
          </a:p>
        </p:txBody>
      </p:sp>
      <p:sp>
        <p:nvSpPr>
          <p:cNvPr id="11" name="Google Shape;78;p5">
            <a:extLst>
              <a:ext uri="{FF2B5EF4-FFF2-40B4-BE49-F238E27FC236}">
                <a16:creationId xmlns:a16="http://schemas.microsoft.com/office/drawing/2014/main" id="{1588C05E-0650-406F-9FDF-D335C42FD9C9}"/>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lvl="0"/>
            <a:r>
              <a:rPr lang="en-US" altLang="ja-JP" sz="1400" b="1" dirty="0">
                <a:latin typeface="Meiryo"/>
                <a:ea typeface="Meiryo"/>
                <a:cs typeface="Meiryo"/>
                <a:sym typeface="Meiryo"/>
              </a:rPr>
              <a:t>1. </a:t>
            </a:r>
            <a:r>
              <a:rPr lang="ja-JP" altLang="en-US" sz="1400" b="1" dirty="0">
                <a:latin typeface="Meiryo"/>
                <a:ea typeface="Meiryo"/>
                <a:cs typeface="Meiryo"/>
                <a:sym typeface="Meiryo"/>
              </a:rPr>
              <a:t>プロファイルブックとは</a:t>
            </a:r>
          </a:p>
        </p:txBody>
      </p:sp>
      <p:sp>
        <p:nvSpPr>
          <p:cNvPr id="22" name="Google Shape;159;g125f8f40711_0_119">
            <a:extLst>
              <a:ext uri="{FF2B5EF4-FFF2-40B4-BE49-F238E27FC236}">
                <a16:creationId xmlns:a16="http://schemas.microsoft.com/office/drawing/2014/main" id="{DD072083-3504-4076-BD14-0C9CE9F8A2B0}"/>
              </a:ext>
            </a:extLst>
          </p:cNvPr>
          <p:cNvSpPr txBox="1"/>
          <p:nvPr/>
        </p:nvSpPr>
        <p:spPr>
          <a:xfrm>
            <a:off x="999061" y="1241319"/>
            <a:ext cx="959197"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1600" b="1" i="1" u="none" strike="noStrike" cap="none" dirty="0">
                <a:solidFill>
                  <a:srgbClr val="C96F06"/>
                </a:solidFill>
                <a:latin typeface="Meiryo"/>
                <a:ea typeface="Meiryo"/>
                <a:cs typeface="Meiryo"/>
                <a:sym typeface="Meiryo"/>
              </a:rPr>
              <a:t>TIPS</a:t>
            </a:r>
            <a:endParaRPr sz="1200" b="1" i="1" u="none" strike="noStrike" cap="none" dirty="0">
              <a:solidFill>
                <a:srgbClr val="C96F06"/>
              </a:solidFill>
              <a:latin typeface="Meiryo"/>
              <a:ea typeface="Meiryo"/>
              <a:cs typeface="Meiryo"/>
              <a:sym typeface="Meiryo"/>
            </a:endParaRPr>
          </a:p>
        </p:txBody>
      </p:sp>
      <p:pic>
        <p:nvPicPr>
          <p:cNvPr id="23" name="Google Shape;161;g125f8f40711_0_119">
            <a:extLst>
              <a:ext uri="{FF2B5EF4-FFF2-40B4-BE49-F238E27FC236}">
                <a16:creationId xmlns:a16="http://schemas.microsoft.com/office/drawing/2014/main" id="{20556A1F-133D-43C9-910B-9A4ABEE75A59}"/>
              </a:ext>
            </a:extLst>
          </p:cNvPr>
          <p:cNvPicPr preferRelativeResize="0"/>
          <p:nvPr/>
        </p:nvPicPr>
        <p:blipFill rotWithShape="1">
          <a:blip r:embed="rId3">
            <a:alphaModFix/>
          </a:blip>
          <a:srcRect/>
          <a:stretch/>
        </p:blipFill>
        <p:spPr>
          <a:xfrm>
            <a:off x="673950" y="1211003"/>
            <a:ext cx="335332" cy="338514"/>
          </a:xfrm>
          <a:prstGeom prst="rect">
            <a:avLst/>
          </a:prstGeom>
          <a:noFill/>
          <a:ln>
            <a:noFill/>
          </a:ln>
        </p:spPr>
      </p:pic>
      <p:sp>
        <p:nvSpPr>
          <p:cNvPr id="24" name="Google Shape;159;g125f8f40711_0_119">
            <a:extLst>
              <a:ext uri="{FF2B5EF4-FFF2-40B4-BE49-F238E27FC236}">
                <a16:creationId xmlns:a16="http://schemas.microsoft.com/office/drawing/2014/main" id="{C4FEA0C2-7184-4AD0-A63A-082F11DDA65B}"/>
              </a:ext>
            </a:extLst>
          </p:cNvPr>
          <p:cNvSpPr txBox="1"/>
          <p:nvPr/>
        </p:nvSpPr>
        <p:spPr>
          <a:xfrm>
            <a:off x="1734057" y="1237691"/>
            <a:ext cx="8886600" cy="400069"/>
          </a:xfrm>
          <a:prstGeom prst="rect">
            <a:avLst/>
          </a:prstGeom>
          <a:noFill/>
          <a:ln>
            <a:noFill/>
          </a:ln>
        </p:spPr>
        <p:txBody>
          <a:bodyPr spcFirstLastPara="1" wrap="square" lIns="91425" tIns="45700" rIns="91425" bIns="45700" anchor="t" anchorCtr="0">
            <a:spAutoFit/>
          </a:bodyPr>
          <a:lstStyle/>
          <a:p>
            <a:pPr lvl="0"/>
            <a:r>
              <a:rPr lang="ja-JP" altLang="en-US" sz="1800" b="1" i="1" dirty="0">
                <a:solidFill>
                  <a:srgbClr val="C96F06"/>
                </a:solidFill>
                <a:latin typeface="Meiryo"/>
                <a:ea typeface="Meiryo"/>
                <a:cs typeface="Meiryo"/>
                <a:sym typeface="Meiryo"/>
              </a:rPr>
              <a:t>管理者によって制限されている場合があります</a:t>
            </a:r>
            <a:r>
              <a:rPr lang="ja-JP" altLang="en-US" sz="2000" b="1" i="1" dirty="0">
                <a:solidFill>
                  <a:srgbClr val="C96F06"/>
                </a:solidFill>
                <a:latin typeface="Meiryo"/>
                <a:ea typeface="Meiryo"/>
                <a:cs typeface="Meiryo"/>
                <a:sym typeface="Meiryo"/>
              </a:rPr>
              <a:t>　</a:t>
            </a:r>
            <a:r>
              <a:rPr lang="ja-JP" altLang="en-US" sz="2000" b="1" i="1" u="none" strike="noStrike" cap="none" dirty="0">
                <a:solidFill>
                  <a:srgbClr val="C96F06"/>
                </a:solidFill>
                <a:latin typeface="Meiryo"/>
                <a:ea typeface="Meiryo"/>
                <a:cs typeface="Meiryo"/>
                <a:sym typeface="Meiryo"/>
              </a:rPr>
              <a:t>　</a:t>
            </a:r>
            <a:endParaRPr lang="ja-JP" altLang="en-US" sz="1800" b="1" i="0" u="none" strike="noStrike" cap="none" dirty="0">
              <a:solidFill>
                <a:srgbClr val="C96F06"/>
              </a:solidFill>
              <a:latin typeface="Meiryo"/>
              <a:ea typeface="Meiryo"/>
              <a:cs typeface="Meiryo"/>
              <a:sym typeface="Meiryo"/>
            </a:endParaRPr>
          </a:p>
        </p:txBody>
      </p:sp>
      <p:sp>
        <p:nvSpPr>
          <p:cNvPr id="28" name="Google Shape;160;g125f8f40711_0_119">
            <a:extLst>
              <a:ext uri="{FF2B5EF4-FFF2-40B4-BE49-F238E27FC236}">
                <a16:creationId xmlns:a16="http://schemas.microsoft.com/office/drawing/2014/main" id="{F8A4C737-AF01-4F72-8BDA-477A9BC21F8C}"/>
              </a:ext>
            </a:extLst>
          </p:cNvPr>
          <p:cNvSpPr txBox="1"/>
          <p:nvPr/>
        </p:nvSpPr>
        <p:spPr>
          <a:xfrm>
            <a:off x="777600" y="1638597"/>
            <a:ext cx="10636800" cy="276959"/>
          </a:xfrm>
          <a:prstGeom prst="rect">
            <a:avLst/>
          </a:prstGeom>
          <a:noFill/>
          <a:ln>
            <a:noFill/>
          </a:ln>
        </p:spPr>
        <p:txBody>
          <a:bodyPr spcFirstLastPara="1" wrap="square" lIns="91425" tIns="45700" rIns="91425" bIns="45700" anchor="t" anchorCtr="0">
            <a:spAutoFit/>
          </a:bodyPr>
          <a:lstStyle/>
          <a:p>
            <a:pPr lvl="0"/>
            <a:r>
              <a:rPr lang="ja-JP" altLang="en-US" sz="1200" dirty="0">
                <a:latin typeface="メイリオ" panose="020B0604030504040204" pitchFamily="50" charset="-128"/>
                <a:ea typeface="メイリオ" panose="020B0604030504040204" pitchFamily="50" charset="-128"/>
              </a:rPr>
              <a:t>管理者により機能・メニューの利用が制限されている場合、一部の画面表示が異なることがあります。</a:t>
            </a:r>
          </a:p>
        </p:txBody>
      </p:sp>
      <p:pic>
        <p:nvPicPr>
          <p:cNvPr id="5" name="図 4">
            <a:extLst>
              <a:ext uri="{FF2B5EF4-FFF2-40B4-BE49-F238E27FC236}">
                <a16:creationId xmlns:a16="http://schemas.microsoft.com/office/drawing/2014/main" id="{3EE309F4-F789-CB9A-9650-25B17764888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58915" y="2907337"/>
            <a:ext cx="3769249" cy="1029330"/>
          </a:xfrm>
          <a:prstGeom prst="rect">
            <a:avLst/>
          </a:prstGeom>
        </p:spPr>
      </p:pic>
      <p:pic>
        <p:nvPicPr>
          <p:cNvPr id="7" name="図 6">
            <a:extLst>
              <a:ext uri="{FF2B5EF4-FFF2-40B4-BE49-F238E27FC236}">
                <a16:creationId xmlns:a16="http://schemas.microsoft.com/office/drawing/2014/main" id="{FC1452E5-FDE4-2870-3EEE-ED74D895EE3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58915" y="4622412"/>
            <a:ext cx="3697250" cy="1243167"/>
          </a:xfrm>
          <a:prstGeom prst="rect">
            <a:avLst/>
          </a:prstGeom>
        </p:spPr>
      </p:pic>
      <p:sp>
        <p:nvSpPr>
          <p:cNvPr id="8" name="Google Shape;156;g125f8f40711_0_119">
            <a:extLst>
              <a:ext uri="{FF2B5EF4-FFF2-40B4-BE49-F238E27FC236}">
                <a16:creationId xmlns:a16="http://schemas.microsoft.com/office/drawing/2014/main" id="{97042868-851E-B4EC-661E-D5546F7F4C7B}"/>
              </a:ext>
            </a:extLst>
          </p:cNvPr>
          <p:cNvSpPr txBox="1"/>
          <p:nvPr/>
        </p:nvSpPr>
        <p:spPr>
          <a:xfrm>
            <a:off x="6130945" y="2212375"/>
            <a:ext cx="5318400"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chemeClr val="dk1"/>
                </a:solidFill>
                <a:latin typeface="Meiryo"/>
                <a:ea typeface="Meiryo"/>
                <a:cs typeface="Meiryo"/>
                <a:sym typeface="Meiryo"/>
              </a:rPr>
              <a:t>●閲覧・編集できる項目・メンバーの範囲</a:t>
            </a:r>
            <a:endParaRPr lang="en-US" altLang="ja-JP" sz="1400" b="0" i="0" u="none" strike="noStrike" cap="none" dirty="0">
              <a:solidFill>
                <a:schemeClr val="dk1"/>
              </a:solidFill>
              <a:latin typeface="Meiryo"/>
              <a:ea typeface="Meiryo"/>
              <a:cs typeface="Meiryo"/>
              <a:sym typeface="Meiryo"/>
            </a:endParaRPr>
          </a:p>
          <a:p>
            <a:pPr marL="0" marR="0" lvl="0" indent="0" algn="l" rtl="0">
              <a:lnSpc>
                <a:spcPct val="100000"/>
              </a:lnSpc>
              <a:spcBef>
                <a:spcPts val="0"/>
              </a:spcBef>
              <a:spcAft>
                <a:spcPts val="0"/>
              </a:spcAft>
              <a:buNone/>
            </a:pPr>
            <a:r>
              <a:rPr lang="ja-JP" altLang="en-US" sz="1400" dirty="0">
                <a:solidFill>
                  <a:schemeClr val="dk1"/>
                </a:solidFill>
                <a:latin typeface="Meiryo"/>
                <a:ea typeface="Meiryo"/>
                <a:cs typeface="Meiryo"/>
                <a:sym typeface="Meiryo"/>
              </a:rPr>
              <a:t>・編集権限なし・一部閲覧権限あり</a:t>
            </a:r>
            <a:endParaRPr lang="ja-JP" altLang="en-US" sz="1400" b="0" i="0" u="none" strike="noStrike" cap="none" dirty="0">
              <a:solidFill>
                <a:schemeClr val="dk1"/>
              </a:solidFill>
              <a:latin typeface="Meiryo"/>
              <a:ea typeface="Meiryo"/>
              <a:cs typeface="Meiryo"/>
              <a:sym typeface="Meiryo"/>
            </a:endParaRPr>
          </a:p>
        </p:txBody>
      </p:sp>
      <p:sp>
        <p:nvSpPr>
          <p:cNvPr id="9" name="Google Shape;156;g125f8f40711_0_119">
            <a:extLst>
              <a:ext uri="{FF2B5EF4-FFF2-40B4-BE49-F238E27FC236}">
                <a16:creationId xmlns:a16="http://schemas.microsoft.com/office/drawing/2014/main" id="{CBBC25BD-0A70-2A1C-8B39-660B1E75C313}"/>
              </a:ext>
            </a:extLst>
          </p:cNvPr>
          <p:cNvSpPr txBox="1"/>
          <p:nvPr/>
        </p:nvSpPr>
        <p:spPr>
          <a:xfrm>
            <a:off x="6177357" y="4280231"/>
            <a:ext cx="53184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dirty="0">
                <a:solidFill>
                  <a:schemeClr val="dk1"/>
                </a:solidFill>
                <a:latin typeface="Meiryo"/>
                <a:ea typeface="Meiryo"/>
                <a:cs typeface="Meiryo"/>
                <a:sym typeface="Meiryo"/>
              </a:rPr>
              <a:t>・編集権限あり・全閲覧権限あり</a:t>
            </a:r>
            <a:endParaRPr lang="ja-JP" altLang="en-US" sz="1400" b="0" i="0" u="none" strike="noStrike" cap="none" dirty="0">
              <a:solidFill>
                <a:schemeClr val="dk1"/>
              </a:solidFill>
              <a:latin typeface="Meiryo"/>
              <a:ea typeface="Meiryo"/>
              <a:cs typeface="Meiryo"/>
              <a:sym typeface="Meiryo"/>
            </a:endParaRPr>
          </a:p>
        </p:txBody>
      </p:sp>
      <p:sp>
        <p:nvSpPr>
          <p:cNvPr id="13" name="正方形/長方形 12">
            <a:extLst>
              <a:ext uri="{FF2B5EF4-FFF2-40B4-BE49-F238E27FC236}">
                <a16:creationId xmlns:a16="http://schemas.microsoft.com/office/drawing/2014/main" id="{658D3AFF-95CB-ADF4-1785-4E71F4CF1816}"/>
              </a:ext>
            </a:extLst>
          </p:cNvPr>
          <p:cNvSpPr/>
          <p:nvPr/>
        </p:nvSpPr>
        <p:spPr>
          <a:xfrm>
            <a:off x="8920065" y="5279972"/>
            <a:ext cx="2562885" cy="815497"/>
          </a:xfrm>
          <a:prstGeom prst="rect">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000" dirty="0">
                <a:solidFill>
                  <a:schemeClr val="tx1"/>
                </a:solidFill>
                <a:latin typeface="メイリオ" panose="020B0604030504040204" pitchFamily="50" charset="-128"/>
                <a:ea typeface="メイリオ" panose="020B0604030504040204" pitchFamily="50" charset="-128"/>
              </a:rPr>
              <a:t>・閲覧できる項目・メンバーの範囲が管理者の権限により異なります。</a:t>
            </a:r>
            <a:endParaRPr kumimoji="1" lang="en-US" altLang="ja-JP" sz="1000" dirty="0">
              <a:solidFill>
                <a:schemeClr val="tx1"/>
              </a:solidFill>
              <a:latin typeface="メイリオ" panose="020B0604030504040204" pitchFamily="50" charset="-128"/>
              <a:ea typeface="メイリオ" panose="020B0604030504040204" pitchFamily="50" charset="-128"/>
            </a:endParaRPr>
          </a:p>
          <a:p>
            <a:r>
              <a:rPr lang="ja-JP" altLang="en-US" sz="1000" dirty="0">
                <a:solidFill>
                  <a:schemeClr val="tx1"/>
                </a:solidFill>
                <a:latin typeface="メイリオ" panose="020B0604030504040204" pitchFamily="50" charset="-128"/>
                <a:ea typeface="メイリオ" panose="020B0604030504040204" pitchFamily="50" charset="-128"/>
              </a:rPr>
              <a:t>・編集権限がある場合、基本情報右上に鉛筆アイコンが表示されます。</a:t>
            </a:r>
            <a:endParaRPr kumimoji="1" lang="ja-JP" altLang="en-US" sz="1000" dirty="0">
              <a:solidFill>
                <a:schemeClr val="tx1"/>
              </a:solidFill>
              <a:latin typeface="メイリオ" panose="020B0604030504040204" pitchFamily="50" charset="-128"/>
              <a:ea typeface="メイリオ" panose="020B0604030504040204" pitchFamily="50" charset="-128"/>
            </a:endParaRPr>
          </a:p>
        </p:txBody>
      </p:sp>
      <p:sp>
        <p:nvSpPr>
          <p:cNvPr id="15" name="正方形/長方形 14">
            <a:extLst>
              <a:ext uri="{FF2B5EF4-FFF2-40B4-BE49-F238E27FC236}">
                <a16:creationId xmlns:a16="http://schemas.microsoft.com/office/drawing/2014/main" id="{C1D486CA-8357-C9AC-B78D-BDC2C8BF57CC}"/>
              </a:ext>
            </a:extLst>
          </p:cNvPr>
          <p:cNvSpPr/>
          <p:nvPr/>
        </p:nvSpPr>
        <p:spPr>
          <a:xfrm>
            <a:off x="9772739" y="4758999"/>
            <a:ext cx="191597" cy="235140"/>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Tree>
    <p:extLst>
      <p:ext uri="{BB962C8B-B14F-4D97-AF65-F5344CB8AC3E}">
        <p14:creationId xmlns:p14="http://schemas.microsoft.com/office/powerpoint/2010/main" val="17596597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76;p5">
            <a:extLst>
              <a:ext uri="{FF2B5EF4-FFF2-40B4-BE49-F238E27FC236}">
                <a16:creationId xmlns:a16="http://schemas.microsoft.com/office/drawing/2014/main" id="{4B56CE79-7F86-4D2F-8504-B0E2EE373F69}"/>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Meiryo"/>
                <a:ea typeface="Meiryo"/>
                <a:cs typeface="Meiryo"/>
                <a:sym typeface="Meiryo"/>
              </a:rPr>
              <a:t>プロファイルブック</a:t>
            </a:r>
            <a:endParaRPr sz="1500" b="1" i="0" u="none" strike="noStrike" cap="none" dirty="0">
              <a:solidFill>
                <a:schemeClr val="dk1"/>
              </a:solidFill>
              <a:latin typeface="Arial"/>
              <a:ea typeface="Arial"/>
              <a:cs typeface="Arial"/>
              <a:sym typeface="Arial"/>
            </a:endParaRPr>
          </a:p>
        </p:txBody>
      </p:sp>
      <p:sp>
        <p:nvSpPr>
          <p:cNvPr id="14" name="Google Shape;78;p5">
            <a:extLst>
              <a:ext uri="{FF2B5EF4-FFF2-40B4-BE49-F238E27FC236}">
                <a16:creationId xmlns:a16="http://schemas.microsoft.com/office/drawing/2014/main" id="{6075C7B2-D991-45B6-B091-4D2C546B99D2}"/>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lvl="0"/>
            <a:r>
              <a:rPr lang="en-US" altLang="ja-JP" sz="1400" b="1" dirty="0">
                <a:latin typeface="Meiryo"/>
                <a:ea typeface="Meiryo"/>
                <a:cs typeface="Meiryo"/>
                <a:sym typeface="Meiryo"/>
              </a:rPr>
              <a:t>4.</a:t>
            </a:r>
            <a:r>
              <a:rPr lang="ja-JP" altLang="en-US" sz="1400" b="1" dirty="0">
                <a:latin typeface="Meiryo"/>
                <a:ea typeface="Meiryo"/>
                <a:cs typeface="Meiryo"/>
                <a:sym typeface="Meiryo"/>
              </a:rPr>
              <a:t> 基本情報の閲覧</a:t>
            </a:r>
            <a:r>
              <a:rPr lang="en-US" altLang="ja-JP" sz="1400" b="1" dirty="0">
                <a:latin typeface="Meiryo"/>
                <a:ea typeface="Meiryo"/>
                <a:cs typeface="Meiryo"/>
                <a:sym typeface="Meiryo"/>
              </a:rPr>
              <a:t>/</a:t>
            </a:r>
            <a:r>
              <a:rPr lang="ja-JP" altLang="en-US" sz="1400" b="1" dirty="0">
                <a:latin typeface="Meiryo"/>
                <a:ea typeface="Meiryo"/>
                <a:cs typeface="Meiryo"/>
                <a:sym typeface="Meiryo"/>
              </a:rPr>
              <a:t>編集方法</a:t>
            </a:r>
          </a:p>
        </p:txBody>
      </p:sp>
      <p:sp>
        <p:nvSpPr>
          <p:cNvPr id="15" name="Google Shape;203;g125f8f40711_0_141">
            <a:extLst>
              <a:ext uri="{FF2B5EF4-FFF2-40B4-BE49-F238E27FC236}">
                <a16:creationId xmlns:a16="http://schemas.microsoft.com/office/drawing/2014/main" id="{2C327479-8007-4B51-A9FD-AC534D07E4D0}"/>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lvl="0"/>
            <a:r>
              <a:rPr lang="en-US" altLang="ja-JP" sz="1600" b="1" dirty="0">
                <a:latin typeface="Meiryo"/>
                <a:ea typeface="Meiryo"/>
                <a:cs typeface="Meiryo"/>
                <a:sym typeface="Meiryo"/>
              </a:rPr>
              <a:t>4-2. </a:t>
            </a:r>
            <a:r>
              <a:rPr lang="ja-JP" altLang="en-US" sz="1600" b="1" dirty="0">
                <a:latin typeface="Meiryo"/>
                <a:ea typeface="Meiryo"/>
                <a:cs typeface="Meiryo"/>
                <a:sym typeface="Meiryo"/>
              </a:rPr>
              <a:t>基本情報を編集する</a:t>
            </a:r>
          </a:p>
        </p:txBody>
      </p:sp>
      <p:sp>
        <p:nvSpPr>
          <p:cNvPr id="16" name="Google Shape;618;g126584d4e9d_0_223">
            <a:extLst>
              <a:ext uri="{FF2B5EF4-FFF2-40B4-BE49-F238E27FC236}">
                <a16:creationId xmlns:a16="http://schemas.microsoft.com/office/drawing/2014/main" id="{EA35A623-B945-45F9-BAC5-DEFD55EE8084}"/>
              </a:ext>
            </a:extLst>
          </p:cNvPr>
          <p:cNvSpPr txBox="1"/>
          <p:nvPr/>
        </p:nvSpPr>
        <p:spPr>
          <a:xfrm>
            <a:off x="292317" y="1161864"/>
            <a:ext cx="7994433" cy="338514"/>
          </a:xfrm>
          <a:prstGeom prst="rect">
            <a:avLst/>
          </a:prstGeom>
          <a:noFill/>
          <a:ln>
            <a:noFill/>
          </a:ln>
        </p:spPr>
        <p:txBody>
          <a:bodyPr spcFirstLastPara="1" wrap="square" lIns="91425" tIns="45700" rIns="91425" bIns="45700" anchor="t" anchorCtr="0">
            <a:spAutoFit/>
          </a:bodyPr>
          <a:lstStyle/>
          <a:p>
            <a:pPr lvl="0"/>
            <a:r>
              <a:rPr lang="ja-JP" altLang="ja-JP" sz="1600" b="1" dirty="0">
                <a:solidFill>
                  <a:schemeClr val="dk1"/>
                </a:solidFill>
                <a:latin typeface="Meiryo"/>
                <a:ea typeface="Meiryo"/>
                <a:cs typeface="Meiryo"/>
                <a:sym typeface="Meiryo"/>
              </a:rPr>
              <a:t>●</a:t>
            </a:r>
            <a:r>
              <a:rPr lang="ja-JP" altLang="en-US" sz="1600" b="1" dirty="0">
                <a:latin typeface="Meiryo"/>
                <a:ea typeface="Meiryo"/>
                <a:cs typeface="Meiryo"/>
                <a:sym typeface="Meiryo"/>
              </a:rPr>
              <a:t>基本情報の編集モード画面を表示する</a:t>
            </a:r>
          </a:p>
        </p:txBody>
      </p:sp>
      <p:sp>
        <p:nvSpPr>
          <p:cNvPr id="17" name="Google Shape;156;g125f8f40711_0_119">
            <a:extLst>
              <a:ext uri="{FF2B5EF4-FFF2-40B4-BE49-F238E27FC236}">
                <a16:creationId xmlns:a16="http://schemas.microsoft.com/office/drawing/2014/main" id="{EA7283AB-95C3-43D2-B7F0-40E7E43195F3}"/>
              </a:ext>
            </a:extLst>
          </p:cNvPr>
          <p:cNvSpPr txBox="1"/>
          <p:nvPr/>
        </p:nvSpPr>
        <p:spPr>
          <a:xfrm>
            <a:off x="704331" y="1543301"/>
            <a:ext cx="10513051"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rgbClr val="000000"/>
                </a:solidFill>
                <a:latin typeface="Meiryo"/>
                <a:ea typeface="Meiryo"/>
                <a:cs typeface="Meiryo"/>
                <a:sym typeface="Meiryo"/>
              </a:rPr>
              <a:t>　　　をクリックします。</a:t>
            </a:r>
          </a:p>
        </p:txBody>
      </p:sp>
      <p:pic>
        <p:nvPicPr>
          <p:cNvPr id="3" name="図 2">
            <a:extLst>
              <a:ext uri="{FF2B5EF4-FFF2-40B4-BE49-F238E27FC236}">
                <a16:creationId xmlns:a16="http://schemas.microsoft.com/office/drawing/2014/main" id="{326BCDC7-AC30-A9C1-3707-5E77F9D93E6C}"/>
              </a:ext>
            </a:extLst>
          </p:cNvPr>
          <p:cNvPicPr>
            <a:picLocks noChangeAspect="1"/>
          </p:cNvPicPr>
          <p:nvPr/>
        </p:nvPicPr>
        <p:blipFill>
          <a:blip r:embed="rId2"/>
          <a:stretch>
            <a:fillRect/>
          </a:stretch>
        </p:blipFill>
        <p:spPr>
          <a:xfrm>
            <a:off x="1758892" y="1799364"/>
            <a:ext cx="8643090" cy="4580157"/>
          </a:xfrm>
          <a:prstGeom prst="rect">
            <a:avLst/>
          </a:prstGeom>
          <a:ln>
            <a:solidFill>
              <a:schemeClr val="tx1"/>
            </a:solidFill>
          </a:ln>
        </p:spPr>
      </p:pic>
      <p:sp>
        <p:nvSpPr>
          <p:cNvPr id="12" name="Google Shape;1053;p54">
            <a:extLst>
              <a:ext uri="{FF2B5EF4-FFF2-40B4-BE49-F238E27FC236}">
                <a16:creationId xmlns:a16="http://schemas.microsoft.com/office/drawing/2014/main" id="{034B5D87-8C69-408A-AF86-7DCEEEBE3C6C}"/>
              </a:ext>
            </a:extLst>
          </p:cNvPr>
          <p:cNvSpPr/>
          <p:nvPr/>
        </p:nvSpPr>
        <p:spPr>
          <a:xfrm>
            <a:off x="9032240" y="2550468"/>
            <a:ext cx="348624" cy="354255"/>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pic>
        <p:nvPicPr>
          <p:cNvPr id="4" name="図 3">
            <a:extLst>
              <a:ext uri="{FF2B5EF4-FFF2-40B4-BE49-F238E27FC236}">
                <a16:creationId xmlns:a16="http://schemas.microsoft.com/office/drawing/2014/main" id="{BDD07BBC-9E02-850C-641E-EFEDCED6507F}"/>
              </a:ext>
            </a:extLst>
          </p:cNvPr>
          <p:cNvPicPr>
            <a:picLocks noChangeAspect="1"/>
          </p:cNvPicPr>
          <p:nvPr/>
        </p:nvPicPr>
        <p:blipFill rotWithShape="1">
          <a:blip r:embed="rId2"/>
          <a:srcRect l="84233" t="15727" r="11734" b="74956"/>
          <a:stretch/>
        </p:blipFill>
        <p:spPr>
          <a:xfrm>
            <a:off x="931536" y="1469600"/>
            <a:ext cx="348624" cy="426719"/>
          </a:xfrm>
          <a:prstGeom prst="rect">
            <a:avLst/>
          </a:prstGeom>
          <a:ln>
            <a:noFill/>
          </a:ln>
        </p:spPr>
      </p:pic>
    </p:spTree>
    <p:extLst>
      <p:ext uri="{BB962C8B-B14F-4D97-AF65-F5344CB8AC3E}">
        <p14:creationId xmlns:p14="http://schemas.microsoft.com/office/powerpoint/2010/main" val="7337191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Google Shape;1077;p55">
            <a:extLst>
              <a:ext uri="{FF2B5EF4-FFF2-40B4-BE49-F238E27FC236}">
                <a16:creationId xmlns:a16="http://schemas.microsoft.com/office/drawing/2014/main" id="{C6B21316-B24F-4B1E-2F97-CBB6EBC8B625}"/>
              </a:ext>
            </a:extLst>
          </p:cNvPr>
          <p:cNvGraphicFramePr/>
          <p:nvPr>
            <p:extLst>
              <p:ext uri="{D42A27DB-BD31-4B8C-83A1-F6EECF244321}">
                <p14:modId xmlns:p14="http://schemas.microsoft.com/office/powerpoint/2010/main" val="3688585667"/>
              </p:ext>
            </p:extLst>
          </p:nvPr>
        </p:nvGraphicFramePr>
        <p:xfrm>
          <a:off x="2000954" y="4296888"/>
          <a:ext cx="8427210" cy="1565647"/>
        </p:xfrm>
        <a:graphic>
          <a:graphicData uri="http://schemas.openxmlformats.org/drawingml/2006/table">
            <a:tbl>
              <a:tblPr firstRow="1" bandRow="1">
                <a:noFill/>
              </a:tblPr>
              <a:tblGrid>
                <a:gridCol w="1816859">
                  <a:extLst>
                    <a:ext uri="{9D8B030D-6E8A-4147-A177-3AD203B41FA5}">
                      <a16:colId xmlns:a16="http://schemas.microsoft.com/office/drawing/2014/main" val="20000"/>
                    </a:ext>
                  </a:extLst>
                </a:gridCol>
                <a:gridCol w="6610351">
                  <a:extLst>
                    <a:ext uri="{9D8B030D-6E8A-4147-A177-3AD203B41FA5}">
                      <a16:colId xmlns:a16="http://schemas.microsoft.com/office/drawing/2014/main" val="20001"/>
                    </a:ext>
                  </a:extLst>
                </a:gridCol>
              </a:tblGrid>
              <a:tr h="454951">
                <a:tc>
                  <a:txBody>
                    <a:bodyPr/>
                    <a:lstStyle/>
                    <a:p>
                      <a:pPr marL="0" marR="0" lvl="0" indent="0" algn="l" rtl="0">
                        <a:lnSpc>
                          <a:spcPct val="100000"/>
                        </a:lnSpc>
                        <a:spcBef>
                          <a:spcPts val="0"/>
                        </a:spcBef>
                        <a:spcAft>
                          <a:spcPts val="0"/>
                        </a:spcAft>
                        <a:buNone/>
                      </a:pPr>
                      <a:r>
                        <a:rPr lang="ja-JP" sz="1400" b="1" u="none" strike="noStrike" cap="none" dirty="0">
                          <a:solidFill>
                            <a:schemeClr val="tx1"/>
                          </a:solidFill>
                          <a:latin typeface="Meiryo"/>
                          <a:ea typeface="Meiryo"/>
                          <a:cs typeface="Meiryo"/>
                          <a:sym typeface="Meiryo"/>
                        </a:rPr>
                        <a:t>①</a:t>
                      </a:r>
                      <a:r>
                        <a:rPr lang="ja-JP" altLang="ja-JP" sz="1400" b="1" u="none" strike="noStrike" cap="none" dirty="0">
                          <a:solidFill>
                            <a:schemeClr val="tx1"/>
                          </a:solidFill>
                          <a:latin typeface="Meiryo"/>
                          <a:ea typeface="Meiryo"/>
                          <a:cs typeface="Meiryo"/>
                          <a:sym typeface="Meiryo"/>
                        </a:rPr>
                        <a:t>顔写真</a:t>
                      </a:r>
                      <a:endParaRPr sz="1400" b="1" i="0" u="none" strike="noStrike" cap="none" dirty="0">
                        <a:latin typeface="Meiryo"/>
                        <a:ea typeface="Meiryo"/>
                        <a:cs typeface="Meiryo"/>
                        <a:sym typeface="Meiryo"/>
                      </a:endParaRPr>
                    </a:p>
                  </a:txBody>
                  <a:tcPr marL="190500" marR="190500" marT="95250" marB="95250" anchor="ctr">
                    <a:solidFill>
                      <a:schemeClr val="l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u="none" strike="noStrike" cap="none" dirty="0">
                          <a:latin typeface="Meiryo"/>
                          <a:ea typeface="Meiryo"/>
                          <a:cs typeface="Meiryo"/>
                          <a:sym typeface="Meiryo"/>
                        </a:rPr>
                        <a:t>枠内に登録する顔写真をドロップして登録します。</a:t>
                      </a:r>
                      <a:endParaRPr lang="ja-JP" altLang="en-US" sz="1100" b="0" i="0" u="none" strike="noStrike" cap="none" dirty="0">
                        <a:latin typeface="Meiryo"/>
                        <a:ea typeface="Meiryo"/>
                        <a:cs typeface="Meiryo"/>
                        <a:sym typeface="Meiryo"/>
                      </a:endParaRPr>
                    </a:p>
                  </a:txBody>
                  <a:tcPr marL="190500" marR="190500" marT="95250" marB="95250" anchor="ctr">
                    <a:solidFill>
                      <a:schemeClr val="lt1"/>
                    </a:solidFill>
                  </a:tcPr>
                </a:tc>
                <a:extLst>
                  <a:ext uri="{0D108BD9-81ED-4DB2-BD59-A6C34878D82A}">
                    <a16:rowId xmlns:a16="http://schemas.microsoft.com/office/drawing/2014/main" val="10000"/>
                  </a:ext>
                </a:extLst>
              </a:tr>
              <a:tr h="356522">
                <a:tc>
                  <a:txBody>
                    <a:bodyPr/>
                    <a:lstStyle/>
                    <a:p>
                      <a:pPr marL="0" marR="0" lvl="0" indent="0" algn="l" rtl="0">
                        <a:lnSpc>
                          <a:spcPct val="100000"/>
                        </a:lnSpc>
                        <a:spcBef>
                          <a:spcPts val="0"/>
                        </a:spcBef>
                        <a:spcAft>
                          <a:spcPts val="0"/>
                        </a:spcAft>
                        <a:buNone/>
                      </a:pPr>
                      <a:r>
                        <a:rPr lang="ja-JP" sz="1400" b="1" u="none" strike="noStrike" cap="none" dirty="0">
                          <a:solidFill>
                            <a:schemeClr val="tx1"/>
                          </a:solidFill>
                          <a:latin typeface="Meiryo"/>
                          <a:ea typeface="Meiryo"/>
                          <a:cs typeface="Meiryo"/>
                          <a:sym typeface="Meiryo"/>
                        </a:rPr>
                        <a:t>②</a:t>
                      </a:r>
                      <a:r>
                        <a:rPr lang="ja-JP" altLang="en-US" sz="1400" b="1" u="none" strike="noStrike" cap="none" dirty="0">
                          <a:solidFill>
                            <a:schemeClr val="tx1"/>
                          </a:solidFill>
                          <a:latin typeface="Meiryo"/>
                          <a:ea typeface="Meiryo"/>
                          <a:cs typeface="Meiryo"/>
                          <a:sym typeface="Meiryo"/>
                        </a:rPr>
                        <a:t>基本情報項目</a:t>
                      </a:r>
                      <a:endParaRPr sz="1400" b="1" i="0" u="none" strike="noStrike" cap="none" dirty="0">
                        <a:solidFill>
                          <a:schemeClr val="tx1"/>
                        </a:solidFill>
                        <a:latin typeface="Meiryo"/>
                        <a:ea typeface="Meiryo"/>
                        <a:cs typeface="Meiryo"/>
                        <a:sym typeface="Meiryo"/>
                      </a:endParaRPr>
                    </a:p>
                  </a:txBody>
                  <a:tcPr marL="190500" marR="190500" marT="95250" marB="95250" anchor="ctr">
                    <a:solidFill>
                      <a:schemeClr val="lt1"/>
                    </a:solidFill>
                  </a:tcPr>
                </a:tc>
                <a:tc>
                  <a:txBody>
                    <a:bodyPr/>
                    <a:lstStyle/>
                    <a:p>
                      <a:pPr marL="0" marR="0" lvl="0" indent="0" algn="l" rtl="0">
                        <a:lnSpc>
                          <a:spcPct val="100000"/>
                        </a:lnSpc>
                        <a:spcBef>
                          <a:spcPts val="0"/>
                        </a:spcBef>
                        <a:spcAft>
                          <a:spcPts val="0"/>
                        </a:spcAft>
                        <a:buNone/>
                      </a:pPr>
                      <a:r>
                        <a:rPr lang="ja-JP" altLang="en-US" sz="1100" u="none" strike="noStrike" cap="none" dirty="0">
                          <a:latin typeface="メイリオ" panose="020B0604030504040204" pitchFamily="50" charset="-128"/>
                          <a:ea typeface="メイリオ" panose="020B0604030504040204" pitchFamily="50" charset="-128"/>
                          <a:cs typeface="Meiryo"/>
                          <a:sym typeface="Meiryo"/>
                        </a:rPr>
                        <a:t>テキストボックスに直接テキストを入力するか、</a:t>
                      </a:r>
                    </a:p>
                    <a:p>
                      <a:pPr marL="0" marR="0" lvl="0" indent="0" algn="l" rtl="0">
                        <a:lnSpc>
                          <a:spcPct val="100000"/>
                        </a:lnSpc>
                        <a:spcBef>
                          <a:spcPts val="0"/>
                        </a:spcBef>
                        <a:spcAft>
                          <a:spcPts val="0"/>
                        </a:spcAft>
                        <a:buNone/>
                      </a:pPr>
                      <a:r>
                        <a:rPr lang="ja-JP" altLang="en-US" sz="1100" u="none" strike="noStrike" cap="none" dirty="0">
                          <a:latin typeface="メイリオ" panose="020B0604030504040204" pitchFamily="50" charset="-128"/>
                          <a:ea typeface="メイリオ" panose="020B0604030504040204" pitchFamily="50" charset="-128"/>
                          <a:cs typeface="Meiryo"/>
                          <a:sym typeface="Meiryo"/>
                        </a:rPr>
                        <a:t>プルダウンメニューから選択項目を選んで編集します。</a:t>
                      </a:r>
                    </a:p>
                    <a:p>
                      <a:pPr marL="0" marR="0" lvl="0" indent="0" algn="l" rtl="0">
                        <a:lnSpc>
                          <a:spcPct val="100000"/>
                        </a:lnSpc>
                        <a:spcBef>
                          <a:spcPts val="0"/>
                        </a:spcBef>
                        <a:spcAft>
                          <a:spcPts val="0"/>
                        </a:spcAft>
                        <a:buNone/>
                      </a:pPr>
                      <a:r>
                        <a:rPr kumimoji="1" lang="en-US" altLang="ja-JP" sz="1100" b="0" i="0" kern="1200" dirty="0">
                          <a:solidFill>
                            <a:schemeClr val="tx1"/>
                          </a:solidFill>
                          <a:effectLst/>
                          <a:latin typeface="メイリオ" panose="020B0604030504040204" pitchFamily="50" charset="-128"/>
                          <a:ea typeface="メイリオ" panose="020B0604030504040204" pitchFamily="50" charset="-128"/>
                          <a:cs typeface="+mn-cs"/>
                        </a:rPr>
                        <a:t>※</a:t>
                      </a:r>
                      <a:r>
                        <a:rPr kumimoji="1" lang="ja-JP" altLang="en-US" sz="1100" b="0" i="0" kern="1200" dirty="0">
                          <a:solidFill>
                            <a:schemeClr val="tx1"/>
                          </a:solidFill>
                          <a:effectLst/>
                          <a:latin typeface="メイリオ" panose="020B0604030504040204" pitchFamily="50" charset="-128"/>
                          <a:ea typeface="メイリオ" panose="020B0604030504040204" pitchFamily="50" charset="-128"/>
                          <a:cs typeface="+mn-cs"/>
                        </a:rPr>
                        <a:t>年齢、勤続年数などの自動計算で表示されている項目は編集することはできません。</a:t>
                      </a:r>
                      <a:endParaRPr sz="1100" b="0" i="0" u="none" strike="noStrike" cap="none" dirty="0">
                        <a:latin typeface="メイリオ" panose="020B0604030504040204" pitchFamily="50" charset="-128"/>
                        <a:ea typeface="メイリオ" panose="020B0604030504040204" pitchFamily="50" charset="-128"/>
                        <a:cs typeface="Meiryo"/>
                        <a:sym typeface="Meiryo"/>
                      </a:endParaRPr>
                    </a:p>
                  </a:txBody>
                  <a:tcPr marL="190500" marR="190500" marT="95250" marB="95250" anchor="ctr">
                    <a:solidFill>
                      <a:schemeClr val="lt1"/>
                    </a:solidFill>
                  </a:tcPr>
                </a:tc>
                <a:extLst>
                  <a:ext uri="{0D108BD9-81ED-4DB2-BD59-A6C34878D82A}">
                    <a16:rowId xmlns:a16="http://schemas.microsoft.com/office/drawing/2014/main" val="10001"/>
                  </a:ext>
                </a:extLst>
              </a:tr>
              <a:tr h="417276">
                <a:tc>
                  <a:txBody>
                    <a:bodyPr/>
                    <a:lstStyle/>
                    <a:p>
                      <a:pPr marL="0" marR="0" lvl="0" indent="0" algn="l" rtl="0">
                        <a:lnSpc>
                          <a:spcPct val="100000"/>
                        </a:lnSpc>
                        <a:spcBef>
                          <a:spcPts val="0"/>
                        </a:spcBef>
                        <a:spcAft>
                          <a:spcPts val="0"/>
                        </a:spcAft>
                        <a:buNone/>
                      </a:pPr>
                      <a:r>
                        <a:rPr lang="ja-JP" sz="1400" b="1" u="none" strike="noStrike" cap="none" dirty="0">
                          <a:solidFill>
                            <a:schemeClr val="tx1"/>
                          </a:solidFill>
                          <a:latin typeface="Meiryo"/>
                          <a:ea typeface="Meiryo"/>
                          <a:cs typeface="Meiryo"/>
                          <a:sym typeface="Meiryo"/>
                        </a:rPr>
                        <a:t>③</a:t>
                      </a:r>
                      <a:r>
                        <a:rPr lang="ja-JP" altLang="ja-JP" sz="1400" b="1" u="none" strike="noStrike" cap="none" dirty="0">
                          <a:latin typeface="Meiryo"/>
                          <a:ea typeface="Meiryo"/>
                          <a:cs typeface="Meiryo"/>
                          <a:sym typeface="Meiryo"/>
                        </a:rPr>
                        <a:t>所属情報</a:t>
                      </a:r>
                      <a:endParaRPr sz="1400" b="1" i="0" u="none" strike="noStrike" cap="none" dirty="0">
                        <a:latin typeface="Meiryo"/>
                        <a:ea typeface="Meiryo"/>
                        <a:cs typeface="Meiryo"/>
                        <a:sym typeface="Meiryo"/>
                      </a:endParaRPr>
                    </a:p>
                  </a:txBody>
                  <a:tcPr marL="190500" marR="190500" marT="95250" marB="95250" anchor="ctr">
                    <a:solidFill>
                      <a:schemeClr val="lt1"/>
                    </a:solidFill>
                  </a:tcPr>
                </a:tc>
                <a:tc>
                  <a:txBody>
                    <a:bodyPr/>
                    <a:lstStyle/>
                    <a:p>
                      <a:pPr marL="0" marR="0" lvl="0" indent="0" algn="l" rtl="0">
                        <a:lnSpc>
                          <a:spcPct val="100000"/>
                        </a:lnSpc>
                        <a:spcBef>
                          <a:spcPts val="0"/>
                        </a:spcBef>
                        <a:spcAft>
                          <a:spcPts val="0"/>
                        </a:spcAft>
                        <a:buNone/>
                      </a:pPr>
                      <a:r>
                        <a:rPr kumimoji="1" lang="ja-JP" altLang="en-US" sz="1100" b="0" i="0" kern="1200" dirty="0">
                          <a:solidFill>
                            <a:schemeClr val="tx1"/>
                          </a:solidFill>
                          <a:effectLst/>
                          <a:latin typeface="メイリオ" panose="020B0604030504040204" pitchFamily="50" charset="-128"/>
                          <a:ea typeface="メイリオ" panose="020B0604030504040204" pitchFamily="50" charset="-128"/>
                          <a:cs typeface="+mn-cs"/>
                        </a:rPr>
                        <a:t>プルダウンメニューから所属先を選びます</a:t>
                      </a:r>
                      <a:endParaRPr sz="1100" u="none" strike="noStrike" cap="none" dirty="0">
                        <a:latin typeface="メイリオ" panose="020B0604030504040204" pitchFamily="50" charset="-128"/>
                        <a:ea typeface="メイリオ" panose="020B0604030504040204" pitchFamily="50" charset="-128"/>
                        <a:cs typeface="Meiryo"/>
                        <a:sym typeface="Meiryo"/>
                      </a:endParaRPr>
                    </a:p>
                  </a:txBody>
                  <a:tcPr marL="190500" marR="190500" marT="95250" marB="95250" anchor="ctr">
                    <a:solidFill>
                      <a:schemeClr val="lt1"/>
                    </a:solidFill>
                  </a:tcPr>
                </a:tc>
                <a:extLst>
                  <a:ext uri="{0D108BD9-81ED-4DB2-BD59-A6C34878D82A}">
                    <a16:rowId xmlns:a16="http://schemas.microsoft.com/office/drawing/2014/main" val="10002"/>
                  </a:ext>
                </a:extLst>
              </a:tr>
            </a:tbl>
          </a:graphicData>
        </a:graphic>
      </p:graphicFrame>
      <p:pic>
        <p:nvPicPr>
          <p:cNvPr id="15" name="図 14" descr="グラフィカル ユーザー インターフェイス, テーブル&#10;&#10;自動的に生成された説明">
            <a:extLst>
              <a:ext uri="{FF2B5EF4-FFF2-40B4-BE49-F238E27FC236}">
                <a16:creationId xmlns:a16="http://schemas.microsoft.com/office/drawing/2014/main" id="{0A207960-4A30-4D0E-B1C4-B613AFB5D665}"/>
              </a:ext>
            </a:extLst>
          </p:cNvPr>
          <p:cNvPicPr>
            <a:picLocks noChangeAspect="1"/>
          </p:cNvPicPr>
          <p:nvPr/>
        </p:nvPicPr>
        <p:blipFill>
          <a:blip r:embed="rId2"/>
          <a:stretch>
            <a:fillRect/>
          </a:stretch>
        </p:blipFill>
        <p:spPr>
          <a:xfrm>
            <a:off x="1294984" y="1742430"/>
            <a:ext cx="9602032" cy="2475191"/>
          </a:xfrm>
          <a:prstGeom prst="rect">
            <a:avLst/>
          </a:prstGeom>
        </p:spPr>
      </p:pic>
      <p:sp>
        <p:nvSpPr>
          <p:cNvPr id="8" name="Google Shape;76;p5">
            <a:extLst>
              <a:ext uri="{FF2B5EF4-FFF2-40B4-BE49-F238E27FC236}">
                <a16:creationId xmlns:a16="http://schemas.microsoft.com/office/drawing/2014/main" id="{2BB3FF3E-E5B9-4B8C-8C08-F836DDF71A94}"/>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Meiryo"/>
                <a:ea typeface="Meiryo"/>
                <a:cs typeface="Meiryo"/>
                <a:sym typeface="Meiryo"/>
              </a:rPr>
              <a:t>プロファイルブック</a:t>
            </a:r>
            <a:endParaRPr sz="1500" b="1" i="0" u="none" strike="noStrike" cap="none" dirty="0">
              <a:solidFill>
                <a:schemeClr val="dk1"/>
              </a:solidFill>
              <a:latin typeface="Arial"/>
              <a:ea typeface="Arial"/>
              <a:cs typeface="Arial"/>
              <a:sym typeface="Arial"/>
            </a:endParaRPr>
          </a:p>
        </p:txBody>
      </p:sp>
      <p:sp>
        <p:nvSpPr>
          <p:cNvPr id="10" name="Google Shape;78;p5">
            <a:extLst>
              <a:ext uri="{FF2B5EF4-FFF2-40B4-BE49-F238E27FC236}">
                <a16:creationId xmlns:a16="http://schemas.microsoft.com/office/drawing/2014/main" id="{38C6FF98-6454-4A21-BD41-CA7494AAFAEE}"/>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lvl="0"/>
            <a:r>
              <a:rPr lang="en-US" altLang="ja-JP" sz="1400" b="1" dirty="0">
                <a:latin typeface="Meiryo"/>
                <a:ea typeface="Meiryo"/>
                <a:cs typeface="Meiryo"/>
                <a:sym typeface="Meiryo"/>
              </a:rPr>
              <a:t>4.</a:t>
            </a:r>
            <a:r>
              <a:rPr lang="ja-JP" altLang="en-US" sz="1400" b="1" dirty="0">
                <a:latin typeface="Meiryo"/>
                <a:ea typeface="Meiryo"/>
                <a:cs typeface="Meiryo"/>
                <a:sym typeface="Meiryo"/>
              </a:rPr>
              <a:t> 基本情報の閲覧</a:t>
            </a:r>
            <a:r>
              <a:rPr lang="en-US" altLang="ja-JP" sz="1400" b="1" dirty="0">
                <a:latin typeface="Meiryo"/>
                <a:ea typeface="Meiryo"/>
                <a:cs typeface="Meiryo"/>
                <a:sym typeface="Meiryo"/>
              </a:rPr>
              <a:t>/</a:t>
            </a:r>
            <a:r>
              <a:rPr lang="ja-JP" altLang="en-US" sz="1400" b="1" dirty="0">
                <a:latin typeface="Meiryo"/>
                <a:ea typeface="Meiryo"/>
                <a:cs typeface="Meiryo"/>
                <a:sym typeface="Meiryo"/>
              </a:rPr>
              <a:t>編集方法</a:t>
            </a:r>
          </a:p>
        </p:txBody>
      </p:sp>
      <p:sp>
        <p:nvSpPr>
          <p:cNvPr id="11" name="Google Shape;203;g125f8f40711_0_141">
            <a:extLst>
              <a:ext uri="{FF2B5EF4-FFF2-40B4-BE49-F238E27FC236}">
                <a16:creationId xmlns:a16="http://schemas.microsoft.com/office/drawing/2014/main" id="{20627784-4BB9-4A07-9EDB-393F2DE441D2}"/>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lvl="0"/>
            <a:r>
              <a:rPr lang="en-US" altLang="ja-JP" sz="1600" b="1" dirty="0">
                <a:latin typeface="Meiryo"/>
                <a:ea typeface="Meiryo"/>
                <a:cs typeface="Meiryo"/>
                <a:sym typeface="Meiryo"/>
              </a:rPr>
              <a:t>4-2. </a:t>
            </a:r>
            <a:r>
              <a:rPr lang="ja-JP" altLang="en-US" sz="1600" b="1" dirty="0">
                <a:latin typeface="Meiryo"/>
                <a:ea typeface="Meiryo"/>
                <a:cs typeface="Meiryo"/>
                <a:sym typeface="Meiryo"/>
              </a:rPr>
              <a:t>基本情報を編集する</a:t>
            </a:r>
          </a:p>
        </p:txBody>
      </p:sp>
      <p:sp>
        <p:nvSpPr>
          <p:cNvPr id="12" name="Google Shape;618;g126584d4e9d_0_223">
            <a:extLst>
              <a:ext uri="{FF2B5EF4-FFF2-40B4-BE49-F238E27FC236}">
                <a16:creationId xmlns:a16="http://schemas.microsoft.com/office/drawing/2014/main" id="{5D0180BF-F4AB-4B04-852A-A27B086A8F65}"/>
              </a:ext>
            </a:extLst>
          </p:cNvPr>
          <p:cNvSpPr txBox="1"/>
          <p:nvPr/>
        </p:nvSpPr>
        <p:spPr>
          <a:xfrm>
            <a:off x="292317" y="1161864"/>
            <a:ext cx="7994433" cy="338514"/>
          </a:xfrm>
          <a:prstGeom prst="rect">
            <a:avLst/>
          </a:prstGeom>
          <a:noFill/>
          <a:ln>
            <a:noFill/>
          </a:ln>
        </p:spPr>
        <p:txBody>
          <a:bodyPr spcFirstLastPara="1" wrap="square" lIns="91425" tIns="45700" rIns="91425" bIns="45700" anchor="t" anchorCtr="0">
            <a:spAutoFit/>
          </a:bodyPr>
          <a:lstStyle/>
          <a:p>
            <a:pPr lvl="0"/>
            <a:r>
              <a:rPr lang="ja-JP" altLang="ja-JP" sz="1600" b="1" i="0" u="none" strike="noStrike" cap="none" dirty="0">
                <a:solidFill>
                  <a:srgbClr val="000000"/>
                </a:solidFill>
                <a:latin typeface="Meiryo"/>
                <a:ea typeface="Meiryo"/>
                <a:cs typeface="Meiryo"/>
                <a:sym typeface="Meiryo"/>
              </a:rPr>
              <a:t>●</a:t>
            </a:r>
            <a:r>
              <a:rPr lang="ja-JP" altLang="en-US" sz="1600" b="1" dirty="0">
                <a:latin typeface="Meiryo"/>
                <a:ea typeface="Meiryo"/>
                <a:cs typeface="Meiryo"/>
                <a:sym typeface="Meiryo"/>
              </a:rPr>
              <a:t>基本情報を編集する</a:t>
            </a:r>
          </a:p>
        </p:txBody>
      </p:sp>
      <p:sp>
        <p:nvSpPr>
          <p:cNvPr id="13" name="Google Shape;156;g125f8f40711_0_119">
            <a:extLst>
              <a:ext uri="{FF2B5EF4-FFF2-40B4-BE49-F238E27FC236}">
                <a16:creationId xmlns:a16="http://schemas.microsoft.com/office/drawing/2014/main" id="{802A15D7-035E-4552-AB89-D08198D1C1D4}"/>
              </a:ext>
            </a:extLst>
          </p:cNvPr>
          <p:cNvSpPr txBox="1"/>
          <p:nvPr/>
        </p:nvSpPr>
        <p:spPr>
          <a:xfrm>
            <a:off x="694171" y="1470553"/>
            <a:ext cx="10513051"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rgbClr val="000000"/>
                </a:solidFill>
                <a:latin typeface="Meiryo"/>
                <a:ea typeface="Meiryo"/>
                <a:cs typeface="Meiryo"/>
                <a:sym typeface="Meiryo"/>
              </a:rPr>
              <a:t>基本情報の編集画面で編集できるデータは以下の通りです。</a:t>
            </a:r>
          </a:p>
        </p:txBody>
      </p:sp>
    </p:spTree>
    <p:extLst>
      <p:ext uri="{BB962C8B-B14F-4D97-AF65-F5344CB8AC3E}">
        <p14:creationId xmlns:p14="http://schemas.microsoft.com/office/powerpoint/2010/main" val="33913623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910168AD-3329-462A-8E69-4B2F7B3B7308}"/>
              </a:ext>
            </a:extLst>
          </p:cNvPr>
          <p:cNvGrpSpPr/>
          <p:nvPr/>
        </p:nvGrpSpPr>
        <p:grpSpPr>
          <a:xfrm>
            <a:off x="809118" y="1841103"/>
            <a:ext cx="7925308" cy="2303292"/>
            <a:chOff x="809118" y="1822053"/>
            <a:chExt cx="7925308" cy="2303292"/>
          </a:xfrm>
        </p:grpSpPr>
        <p:pic>
          <p:nvPicPr>
            <p:cNvPr id="11" name="図 10">
              <a:extLst>
                <a:ext uri="{FF2B5EF4-FFF2-40B4-BE49-F238E27FC236}">
                  <a16:creationId xmlns:a16="http://schemas.microsoft.com/office/drawing/2014/main" id="{F50F84F0-A88F-4D14-8236-7F25934EB2A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9118" y="1822053"/>
              <a:ext cx="7925307" cy="2303292"/>
            </a:xfrm>
            <a:prstGeom prst="rect">
              <a:avLst/>
            </a:prstGeom>
            <a:ln>
              <a:solidFill>
                <a:schemeClr val="tx1"/>
              </a:solidFill>
            </a:ln>
          </p:spPr>
        </p:pic>
        <p:sp>
          <p:nvSpPr>
            <p:cNvPr id="12" name="Google Shape;1053;p54">
              <a:extLst>
                <a:ext uri="{FF2B5EF4-FFF2-40B4-BE49-F238E27FC236}">
                  <a16:creationId xmlns:a16="http://schemas.microsoft.com/office/drawing/2014/main" id="{86872804-7F71-4D46-B918-CE02F5B6EED2}"/>
                </a:ext>
              </a:extLst>
            </p:cNvPr>
            <p:cNvSpPr/>
            <p:nvPr/>
          </p:nvSpPr>
          <p:spPr>
            <a:xfrm>
              <a:off x="7878580" y="1855707"/>
              <a:ext cx="855846" cy="307737"/>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grpSp>
      <p:pic>
        <p:nvPicPr>
          <p:cNvPr id="14" name="図 13">
            <a:extLst>
              <a:ext uri="{FF2B5EF4-FFF2-40B4-BE49-F238E27FC236}">
                <a16:creationId xmlns:a16="http://schemas.microsoft.com/office/drawing/2014/main" id="{2EE2320E-A0AE-4384-8E47-F085E831C4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353" y="1481328"/>
            <a:ext cx="899081" cy="236297"/>
          </a:xfrm>
          <a:prstGeom prst="rect">
            <a:avLst/>
          </a:prstGeom>
        </p:spPr>
      </p:pic>
      <p:sp>
        <p:nvSpPr>
          <p:cNvPr id="13" name="Google Shape;76;p5">
            <a:extLst>
              <a:ext uri="{FF2B5EF4-FFF2-40B4-BE49-F238E27FC236}">
                <a16:creationId xmlns:a16="http://schemas.microsoft.com/office/drawing/2014/main" id="{DE5F5753-2335-4D2F-BDF1-D9222B9792AD}"/>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Meiryo"/>
                <a:ea typeface="Meiryo"/>
                <a:cs typeface="Meiryo"/>
                <a:sym typeface="Meiryo"/>
              </a:rPr>
              <a:t>プロファイルブック</a:t>
            </a:r>
            <a:endParaRPr sz="1500" b="1" i="0" u="none" strike="noStrike" cap="none" dirty="0">
              <a:solidFill>
                <a:schemeClr val="dk1"/>
              </a:solidFill>
              <a:latin typeface="Arial"/>
              <a:ea typeface="Arial"/>
              <a:cs typeface="Arial"/>
              <a:sym typeface="Arial"/>
            </a:endParaRPr>
          </a:p>
        </p:txBody>
      </p:sp>
      <p:sp>
        <p:nvSpPr>
          <p:cNvPr id="15" name="Google Shape;78;p5">
            <a:extLst>
              <a:ext uri="{FF2B5EF4-FFF2-40B4-BE49-F238E27FC236}">
                <a16:creationId xmlns:a16="http://schemas.microsoft.com/office/drawing/2014/main" id="{523CDCB7-EA4B-4D6A-B7C4-D921FD377CC9}"/>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lvl="0"/>
            <a:r>
              <a:rPr lang="en-US" altLang="ja-JP" sz="1400" b="1" dirty="0">
                <a:latin typeface="Meiryo"/>
                <a:ea typeface="Meiryo"/>
                <a:cs typeface="Meiryo"/>
                <a:sym typeface="Meiryo"/>
              </a:rPr>
              <a:t>4.</a:t>
            </a:r>
            <a:r>
              <a:rPr lang="ja-JP" altLang="en-US" sz="1400" b="1" dirty="0">
                <a:latin typeface="Meiryo"/>
                <a:ea typeface="Meiryo"/>
                <a:cs typeface="Meiryo"/>
                <a:sym typeface="Meiryo"/>
              </a:rPr>
              <a:t> 基本情報の閲覧</a:t>
            </a:r>
            <a:r>
              <a:rPr lang="en-US" altLang="ja-JP" sz="1400" b="1" dirty="0">
                <a:latin typeface="Meiryo"/>
                <a:ea typeface="Meiryo"/>
                <a:cs typeface="Meiryo"/>
                <a:sym typeface="Meiryo"/>
              </a:rPr>
              <a:t>/</a:t>
            </a:r>
            <a:r>
              <a:rPr lang="ja-JP" altLang="en-US" sz="1400" b="1" dirty="0">
                <a:latin typeface="Meiryo"/>
                <a:ea typeface="Meiryo"/>
                <a:cs typeface="Meiryo"/>
                <a:sym typeface="Meiryo"/>
              </a:rPr>
              <a:t>編集方法</a:t>
            </a:r>
          </a:p>
        </p:txBody>
      </p:sp>
      <p:sp>
        <p:nvSpPr>
          <p:cNvPr id="16" name="Google Shape;203;g125f8f40711_0_141">
            <a:extLst>
              <a:ext uri="{FF2B5EF4-FFF2-40B4-BE49-F238E27FC236}">
                <a16:creationId xmlns:a16="http://schemas.microsoft.com/office/drawing/2014/main" id="{CD1E5626-1D32-4F4A-9056-F290B9FD4723}"/>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lvl="0"/>
            <a:r>
              <a:rPr lang="en-US" altLang="ja-JP" sz="1600" b="1" dirty="0">
                <a:latin typeface="Meiryo"/>
                <a:ea typeface="Meiryo"/>
                <a:cs typeface="Meiryo"/>
                <a:sym typeface="Meiryo"/>
              </a:rPr>
              <a:t>4-2. </a:t>
            </a:r>
            <a:r>
              <a:rPr lang="ja-JP" altLang="en-US" sz="1600" b="1" dirty="0">
                <a:latin typeface="Meiryo"/>
                <a:ea typeface="Meiryo"/>
                <a:cs typeface="Meiryo"/>
                <a:sym typeface="Meiryo"/>
              </a:rPr>
              <a:t>基本情報を編集する</a:t>
            </a:r>
          </a:p>
        </p:txBody>
      </p:sp>
      <p:sp>
        <p:nvSpPr>
          <p:cNvPr id="17" name="Google Shape;618;g126584d4e9d_0_223">
            <a:extLst>
              <a:ext uri="{FF2B5EF4-FFF2-40B4-BE49-F238E27FC236}">
                <a16:creationId xmlns:a16="http://schemas.microsoft.com/office/drawing/2014/main" id="{BE0863A3-B78E-4E61-826D-7F2982178672}"/>
              </a:ext>
            </a:extLst>
          </p:cNvPr>
          <p:cNvSpPr txBox="1"/>
          <p:nvPr/>
        </p:nvSpPr>
        <p:spPr>
          <a:xfrm>
            <a:off x="292317" y="1161864"/>
            <a:ext cx="7994433" cy="338514"/>
          </a:xfrm>
          <a:prstGeom prst="rect">
            <a:avLst/>
          </a:prstGeom>
          <a:noFill/>
          <a:ln>
            <a:noFill/>
          </a:ln>
        </p:spPr>
        <p:txBody>
          <a:bodyPr spcFirstLastPara="1" wrap="square" lIns="91425" tIns="45700" rIns="91425" bIns="45700" anchor="t" anchorCtr="0">
            <a:spAutoFit/>
          </a:bodyPr>
          <a:lstStyle/>
          <a:p>
            <a:pPr lvl="0"/>
            <a:r>
              <a:rPr lang="ja-JP" altLang="ja-JP" sz="1600" b="1" dirty="0">
                <a:solidFill>
                  <a:schemeClr val="dk1"/>
                </a:solidFill>
                <a:latin typeface="メイリオ" panose="020B0604030504040204" pitchFamily="50" charset="-128"/>
                <a:ea typeface="メイリオ" panose="020B0604030504040204" pitchFamily="50" charset="-128"/>
                <a:cs typeface="Meiryo"/>
                <a:sym typeface="Meiryo"/>
              </a:rPr>
              <a:t>●</a:t>
            </a:r>
            <a:r>
              <a:rPr lang="ja-JP" altLang="en-US" sz="1600" b="1" dirty="0">
                <a:latin typeface="メイリオ" panose="020B0604030504040204" pitchFamily="50" charset="-128"/>
                <a:ea typeface="メイリオ" panose="020B0604030504040204" pitchFamily="50" charset="-128"/>
                <a:cs typeface="Meiryo"/>
                <a:sym typeface="Meiryo"/>
              </a:rPr>
              <a:t>編集内容を保存する</a:t>
            </a:r>
          </a:p>
        </p:txBody>
      </p:sp>
      <p:sp>
        <p:nvSpPr>
          <p:cNvPr id="18" name="Google Shape;156;g125f8f40711_0_119">
            <a:extLst>
              <a:ext uri="{FF2B5EF4-FFF2-40B4-BE49-F238E27FC236}">
                <a16:creationId xmlns:a16="http://schemas.microsoft.com/office/drawing/2014/main" id="{FC024114-5866-4201-BFCE-3A677FE372A9}"/>
              </a:ext>
            </a:extLst>
          </p:cNvPr>
          <p:cNvSpPr txBox="1"/>
          <p:nvPr/>
        </p:nvSpPr>
        <p:spPr>
          <a:xfrm>
            <a:off x="694171" y="1470553"/>
            <a:ext cx="10513051"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dirty="0">
                <a:latin typeface="Meiryo"/>
                <a:ea typeface="Meiryo"/>
                <a:cs typeface="Meiryo"/>
                <a:sym typeface="Meiryo"/>
              </a:rPr>
              <a:t>①</a:t>
            </a:r>
            <a:r>
              <a:rPr lang="ja-JP" altLang="en-US" sz="1400" b="0" i="0" u="none" strike="noStrike" cap="none" dirty="0">
                <a:solidFill>
                  <a:srgbClr val="000000"/>
                </a:solidFill>
                <a:latin typeface="Meiryo"/>
                <a:ea typeface="Meiryo"/>
                <a:cs typeface="Meiryo"/>
                <a:sym typeface="Meiryo"/>
              </a:rPr>
              <a:t>　　　　　</a:t>
            </a:r>
            <a:r>
              <a:rPr lang="ja-JP" altLang="en-US" sz="1400" dirty="0">
                <a:latin typeface="Meiryo"/>
                <a:ea typeface="Meiryo"/>
                <a:cs typeface="Meiryo"/>
                <a:sym typeface="Meiryo"/>
              </a:rPr>
              <a:t>  </a:t>
            </a:r>
            <a:r>
              <a:rPr lang="ja-JP" altLang="en-US" sz="1400" b="0" i="0" u="none" strike="noStrike" cap="none" dirty="0">
                <a:solidFill>
                  <a:srgbClr val="000000"/>
                </a:solidFill>
                <a:latin typeface="Meiryo"/>
                <a:ea typeface="Meiryo"/>
                <a:cs typeface="Meiryo"/>
                <a:sym typeface="Meiryo"/>
              </a:rPr>
              <a:t>をクリックすると、編集内容が反映された状態で基本情報が保存されます。</a:t>
            </a:r>
          </a:p>
        </p:txBody>
      </p:sp>
      <p:sp>
        <p:nvSpPr>
          <p:cNvPr id="20" name="Google Shape;156;g125f8f40711_0_119">
            <a:extLst>
              <a:ext uri="{FF2B5EF4-FFF2-40B4-BE49-F238E27FC236}">
                <a16:creationId xmlns:a16="http://schemas.microsoft.com/office/drawing/2014/main" id="{992223AC-EF61-4418-85DF-EB365F7637D6}"/>
              </a:ext>
            </a:extLst>
          </p:cNvPr>
          <p:cNvSpPr txBox="1"/>
          <p:nvPr/>
        </p:nvSpPr>
        <p:spPr>
          <a:xfrm>
            <a:off x="715142" y="4386821"/>
            <a:ext cx="10513051"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dirty="0">
                <a:latin typeface="Meiryo"/>
                <a:ea typeface="Meiryo"/>
                <a:cs typeface="Meiryo"/>
                <a:sym typeface="Meiryo"/>
              </a:rPr>
              <a:t>②</a:t>
            </a:r>
            <a:r>
              <a:rPr lang="ja-JP" altLang="en-US" sz="1400" b="0" i="0" u="none" strike="noStrike" cap="none" dirty="0">
                <a:solidFill>
                  <a:srgbClr val="000000"/>
                </a:solidFill>
                <a:latin typeface="Meiryo"/>
                <a:ea typeface="Meiryo"/>
                <a:cs typeface="Meiryo"/>
                <a:sym typeface="Meiryo"/>
              </a:rPr>
              <a:t>　　　 　をクリックすると、編集内容を反映せずに編集モード画面が閉じられます。</a:t>
            </a:r>
          </a:p>
        </p:txBody>
      </p:sp>
      <p:pic>
        <p:nvPicPr>
          <p:cNvPr id="21" name="Google Shape;1093;p56">
            <a:extLst>
              <a:ext uri="{FF2B5EF4-FFF2-40B4-BE49-F238E27FC236}">
                <a16:creationId xmlns:a16="http://schemas.microsoft.com/office/drawing/2014/main" id="{B5F4CF14-128E-4E1A-9ABB-2C365AF2D3D0}"/>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01907" y="4358246"/>
            <a:ext cx="747302" cy="298921"/>
          </a:xfrm>
          <a:prstGeom prst="rect">
            <a:avLst/>
          </a:prstGeom>
          <a:noFill/>
          <a:ln>
            <a:noFill/>
          </a:ln>
        </p:spPr>
      </p:pic>
      <p:grpSp>
        <p:nvGrpSpPr>
          <p:cNvPr id="2" name="グループ化 1">
            <a:extLst>
              <a:ext uri="{FF2B5EF4-FFF2-40B4-BE49-F238E27FC236}">
                <a16:creationId xmlns:a16="http://schemas.microsoft.com/office/drawing/2014/main" id="{85431A71-7A9A-4EA9-BAED-7628171FEC53}"/>
              </a:ext>
            </a:extLst>
          </p:cNvPr>
          <p:cNvGrpSpPr/>
          <p:nvPr/>
        </p:nvGrpSpPr>
        <p:grpSpPr>
          <a:xfrm>
            <a:off x="809118" y="4788430"/>
            <a:ext cx="2904708" cy="983479"/>
            <a:chOff x="809118" y="4723132"/>
            <a:chExt cx="2904708" cy="983479"/>
          </a:xfrm>
        </p:grpSpPr>
        <p:pic>
          <p:nvPicPr>
            <p:cNvPr id="22" name="図 21">
              <a:extLst>
                <a:ext uri="{FF2B5EF4-FFF2-40B4-BE49-F238E27FC236}">
                  <a16:creationId xmlns:a16="http://schemas.microsoft.com/office/drawing/2014/main" id="{77B97706-D31C-414C-A736-75A3C79D27F4}"/>
                </a:ext>
              </a:extLst>
            </p:cNvPr>
            <p:cNvPicPr>
              <a:picLocks noChangeAspect="1"/>
            </p:cNvPicPr>
            <p:nvPr/>
          </p:nvPicPr>
          <p:blipFill rotWithShape="1">
            <a:blip r:embed="rId2"/>
            <a:srcRect l="72869" b="68392"/>
            <a:stretch/>
          </p:blipFill>
          <p:spPr>
            <a:xfrm>
              <a:off x="809118" y="4723132"/>
              <a:ext cx="2904708" cy="983479"/>
            </a:xfrm>
            <a:prstGeom prst="rect">
              <a:avLst/>
            </a:prstGeom>
            <a:ln>
              <a:solidFill>
                <a:schemeClr val="tx1"/>
              </a:solidFill>
            </a:ln>
          </p:spPr>
        </p:pic>
        <p:sp>
          <p:nvSpPr>
            <p:cNvPr id="23" name="Google Shape;1053;p54">
              <a:extLst>
                <a:ext uri="{FF2B5EF4-FFF2-40B4-BE49-F238E27FC236}">
                  <a16:creationId xmlns:a16="http://schemas.microsoft.com/office/drawing/2014/main" id="{14824D6E-1EDE-4766-913E-CB807AF55728}"/>
                </a:ext>
              </a:extLst>
            </p:cNvPr>
            <p:cNvSpPr/>
            <p:nvPr/>
          </p:nvSpPr>
          <p:spPr>
            <a:xfrm>
              <a:off x="1814499" y="4788430"/>
              <a:ext cx="817746" cy="354255"/>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grpSp>
    </p:spTree>
    <p:extLst>
      <p:ext uri="{BB962C8B-B14F-4D97-AF65-F5344CB8AC3E}">
        <p14:creationId xmlns:p14="http://schemas.microsoft.com/office/powerpoint/2010/main" val="23166596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76;p5">
            <a:extLst>
              <a:ext uri="{FF2B5EF4-FFF2-40B4-BE49-F238E27FC236}">
                <a16:creationId xmlns:a16="http://schemas.microsoft.com/office/drawing/2014/main" id="{C289D8CE-8FC5-4AA2-8C0F-1151CD1D895E}"/>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Meiryo"/>
                <a:ea typeface="Meiryo"/>
                <a:cs typeface="Meiryo"/>
                <a:sym typeface="Meiryo"/>
              </a:rPr>
              <a:t>プロファイルブック</a:t>
            </a:r>
            <a:endParaRPr sz="1500" b="1" i="0" u="none" strike="noStrike" cap="none" dirty="0">
              <a:solidFill>
                <a:schemeClr val="dk1"/>
              </a:solidFill>
              <a:latin typeface="Arial"/>
              <a:ea typeface="Arial"/>
              <a:cs typeface="Arial"/>
              <a:sym typeface="Arial"/>
            </a:endParaRPr>
          </a:p>
        </p:txBody>
      </p:sp>
      <p:sp>
        <p:nvSpPr>
          <p:cNvPr id="9" name="Google Shape;78;p5">
            <a:extLst>
              <a:ext uri="{FF2B5EF4-FFF2-40B4-BE49-F238E27FC236}">
                <a16:creationId xmlns:a16="http://schemas.microsoft.com/office/drawing/2014/main" id="{8BB684A7-4989-4F60-BB54-C721AD4549DB}"/>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lvl="0"/>
            <a:r>
              <a:rPr lang="en-US" altLang="ja-JP" sz="1400" b="1" dirty="0">
                <a:latin typeface="Meiryo"/>
                <a:ea typeface="Meiryo"/>
                <a:cs typeface="Meiryo"/>
                <a:sym typeface="Meiryo"/>
              </a:rPr>
              <a:t>4.</a:t>
            </a:r>
            <a:r>
              <a:rPr lang="ja-JP" altLang="en-US" sz="1400" b="1" dirty="0">
                <a:latin typeface="Meiryo"/>
                <a:ea typeface="Meiryo"/>
                <a:cs typeface="Meiryo"/>
                <a:sym typeface="Meiryo"/>
              </a:rPr>
              <a:t> 基本情報の閲覧</a:t>
            </a:r>
            <a:r>
              <a:rPr lang="en-US" altLang="ja-JP" sz="1400" b="1" dirty="0">
                <a:latin typeface="Meiryo"/>
                <a:ea typeface="Meiryo"/>
                <a:cs typeface="Meiryo"/>
                <a:sym typeface="Meiryo"/>
              </a:rPr>
              <a:t>/</a:t>
            </a:r>
            <a:r>
              <a:rPr lang="ja-JP" altLang="en-US" sz="1400" b="1" dirty="0">
                <a:latin typeface="Meiryo"/>
                <a:ea typeface="Meiryo"/>
                <a:cs typeface="Meiryo"/>
                <a:sym typeface="Meiryo"/>
              </a:rPr>
              <a:t>編集方法</a:t>
            </a:r>
          </a:p>
        </p:txBody>
      </p:sp>
      <p:sp>
        <p:nvSpPr>
          <p:cNvPr id="10" name="Google Shape;203;g125f8f40711_0_141">
            <a:extLst>
              <a:ext uri="{FF2B5EF4-FFF2-40B4-BE49-F238E27FC236}">
                <a16:creationId xmlns:a16="http://schemas.microsoft.com/office/drawing/2014/main" id="{FF21F59D-8132-4167-9645-91B1359BF0C1}"/>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lvl="0"/>
            <a:r>
              <a:rPr lang="en-US" altLang="ja-JP" sz="1600" b="1" dirty="0">
                <a:latin typeface="Meiryo"/>
                <a:ea typeface="Meiryo"/>
                <a:cs typeface="Meiryo"/>
                <a:sym typeface="Meiryo"/>
              </a:rPr>
              <a:t>4-2. </a:t>
            </a:r>
            <a:r>
              <a:rPr lang="ja-JP" altLang="en-US" sz="1600" b="1" dirty="0">
                <a:latin typeface="Meiryo"/>
                <a:ea typeface="Meiryo"/>
                <a:cs typeface="Meiryo"/>
                <a:sym typeface="Meiryo"/>
              </a:rPr>
              <a:t>基本情報を編集する</a:t>
            </a:r>
          </a:p>
        </p:txBody>
      </p:sp>
      <p:sp>
        <p:nvSpPr>
          <p:cNvPr id="11" name="Google Shape;618;g126584d4e9d_0_223">
            <a:extLst>
              <a:ext uri="{FF2B5EF4-FFF2-40B4-BE49-F238E27FC236}">
                <a16:creationId xmlns:a16="http://schemas.microsoft.com/office/drawing/2014/main" id="{CC4F4FB4-C72D-4E9C-B3A0-343A6F6C1437}"/>
              </a:ext>
            </a:extLst>
          </p:cNvPr>
          <p:cNvSpPr txBox="1"/>
          <p:nvPr/>
        </p:nvSpPr>
        <p:spPr>
          <a:xfrm>
            <a:off x="292317" y="1161864"/>
            <a:ext cx="7994433" cy="338514"/>
          </a:xfrm>
          <a:prstGeom prst="rect">
            <a:avLst/>
          </a:prstGeom>
          <a:noFill/>
          <a:ln>
            <a:noFill/>
          </a:ln>
        </p:spPr>
        <p:txBody>
          <a:bodyPr spcFirstLastPara="1" wrap="square" lIns="91425" tIns="45700" rIns="91425" bIns="45700" anchor="t" anchorCtr="0">
            <a:spAutoFit/>
          </a:bodyPr>
          <a:lstStyle/>
          <a:p>
            <a:pPr lvl="0"/>
            <a:r>
              <a:rPr lang="ja-JP" altLang="ja-JP" sz="1600" b="1" dirty="0">
                <a:solidFill>
                  <a:schemeClr val="dk1"/>
                </a:solidFill>
                <a:latin typeface="Meiryo"/>
                <a:ea typeface="Meiryo"/>
                <a:cs typeface="Meiryo"/>
                <a:sym typeface="Meiryo"/>
              </a:rPr>
              <a:t>●</a:t>
            </a:r>
            <a:r>
              <a:rPr lang="ja-JP" altLang="en-US" sz="1600" b="1" dirty="0">
                <a:latin typeface="Meiryo"/>
                <a:ea typeface="Meiryo"/>
                <a:cs typeface="Meiryo"/>
                <a:sym typeface="Meiryo"/>
              </a:rPr>
              <a:t>新規にメンバーを追加する</a:t>
            </a:r>
          </a:p>
        </p:txBody>
      </p:sp>
      <p:sp>
        <p:nvSpPr>
          <p:cNvPr id="12" name="Google Shape;156;g125f8f40711_0_119">
            <a:extLst>
              <a:ext uri="{FF2B5EF4-FFF2-40B4-BE49-F238E27FC236}">
                <a16:creationId xmlns:a16="http://schemas.microsoft.com/office/drawing/2014/main" id="{078B0302-4B8F-48B3-90B1-819ADC2060C8}"/>
              </a:ext>
            </a:extLst>
          </p:cNvPr>
          <p:cNvSpPr txBox="1"/>
          <p:nvPr/>
        </p:nvSpPr>
        <p:spPr>
          <a:xfrm>
            <a:off x="694171" y="1470553"/>
            <a:ext cx="10513051"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rgbClr val="1D1D1D"/>
                </a:solidFill>
                <a:latin typeface="Meiryo"/>
                <a:ea typeface="Meiryo"/>
                <a:cs typeface="Meiryo"/>
                <a:sym typeface="Meiryo"/>
              </a:rPr>
              <a:t>ここでは直接入力する方法をご紹介します。</a:t>
            </a:r>
          </a:p>
          <a:p>
            <a:pPr marL="0" marR="0" lvl="0" indent="0" algn="l" rtl="0">
              <a:lnSpc>
                <a:spcPct val="100000"/>
              </a:lnSpc>
              <a:spcBef>
                <a:spcPts val="0"/>
              </a:spcBef>
              <a:spcAft>
                <a:spcPts val="0"/>
              </a:spcAft>
              <a:buNone/>
            </a:pPr>
            <a:r>
              <a:rPr lang="ja-JP" altLang="en-US" sz="1400" b="0" i="0" u="none" strike="noStrike" cap="none" dirty="0">
                <a:solidFill>
                  <a:srgbClr val="1D1D1D"/>
                </a:solidFill>
                <a:latin typeface="Meiryo"/>
                <a:ea typeface="Meiryo"/>
                <a:cs typeface="Meiryo"/>
                <a:sym typeface="Meiryo"/>
              </a:rPr>
              <a:t>メンバーの新規追加は、メンバー一覧画面で行います。</a:t>
            </a:r>
            <a:endParaRPr lang="ja-JP" altLang="en-US" sz="1400" dirty="0"/>
          </a:p>
        </p:txBody>
      </p:sp>
      <p:sp>
        <p:nvSpPr>
          <p:cNvPr id="13" name="Google Shape;156;g125f8f40711_0_119">
            <a:extLst>
              <a:ext uri="{FF2B5EF4-FFF2-40B4-BE49-F238E27FC236}">
                <a16:creationId xmlns:a16="http://schemas.microsoft.com/office/drawing/2014/main" id="{E6188241-33C5-456E-BAAA-7BBFED357E3F}"/>
              </a:ext>
            </a:extLst>
          </p:cNvPr>
          <p:cNvSpPr txBox="1"/>
          <p:nvPr/>
        </p:nvSpPr>
        <p:spPr>
          <a:xfrm>
            <a:off x="673199" y="1993733"/>
            <a:ext cx="5277497"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rgbClr val="1D1D1D"/>
                </a:solidFill>
                <a:latin typeface="Meiryo"/>
                <a:ea typeface="Meiryo"/>
                <a:cs typeface="Meiryo"/>
                <a:sym typeface="Meiryo"/>
              </a:rPr>
              <a:t>①メンバー一覧画面の「操作を選択する」メニューから</a:t>
            </a:r>
          </a:p>
          <a:p>
            <a:pPr marL="0" marR="0" lvl="0" indent="0" algn="l" rtl="0">
              <a:lnSpc>
                <a:spcPct val="100000"/>
              </a:lnSpc>
              <a:spcBef>
                <a:spcPts val="0"/>
              </a:spcBef>
              <a:spcAft>
                <a:spcPts val="0"/>
              </a:spcAft>
              <a:buNone/>
            </a:pPr>
            <a:r>
              <a:rPr lang="ja-JP" altLang="en-US" sz="1400" b="0" i="0" u="none" strike="noStrike" cap="none" dirty="0">
                <a:solidFill>
                  <a:srgbClr val="1D1D1D"/>
                </a:solidFill>
                <a:latin typeface="Meiryo"/>
                <a:ea typeface="Meiryo"/>
                <a:cs typeface="Meiryo"/>
                <a:sym typeface="Meiryo"/>
              </a:rPr>
              <a:t>「新しいメンバーの追加」を選ぶと、入力画面がポップアップで表示されます。</a:t>
            </a:r>
            <a:endParaRPr lang="ja-JP" altLang="en-US" sz="1400" dirty="0"/>
          </a:p>
        </p:txBody>
      </p:sp>
      <p:sp>
        <p:nvSpPr>
          <p:cNvPr id="14" name="Google Shape;157;g125f8f40711_0_119">
            <a:extLst>
              <a:ext uri="{FF2B5EF4-FFF2-40B4-BE49-F238E27FC236}">
                <a16:creationId xmlns:a16="http://schemas.microsoft.com/office/drawing/2014/main" id="{7BC22F88-E02D-4B4D-A56B-66AC9225BECC}"/>
              </a:ext>
            </a:extLst>
          </p:cNvPr>
          <p:cNvSpPr txBox="1"/>
          <p:nvPr/>
        </p:nvSpPr>
        <p:spPr>
          <a:xfrm>
            <a:off x="6167550" y="1977411"/>
            <a:ext cx="527749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rgbClr val="1D1D1D"/>
                </a:solidFill>
                <a:latin typeface="Meiryo"/>
                <a:ea typeface="Meiryo"/>
                <a:cs typeface="Meiryo"/>
                <a:sym typeface="Meiryo"/>
              </a:rPr>
              <a:t>②必要な項目を入力します。</a:t>
            </a:r>
            <a:endParaRPr lang="ja-JP" altLang="en-US" sz="1400" b="0" i="0" u="none" strike="noStrike" cap="none" dirty="0">
              <a:solidFill>
                <a:srgbClr val="000000"/>
              </a:solidFill>
              <a:latin typeface="Meiryo"/>
              <a:ea typeface="Meiryo"/>
              <a:cs typeface="Meiryo"/>
              <a:sym typeface="Meiryo"/>
            </a:endParaRPr>
          </a:p>
        </p:txBody>
      </p:sp>
      <p:grpSp>
        <p:nvGrpSpPr>
          <p:cNvPr id="15" name="Google Shape;1123;p58">
            <a:extLst>
              <a:ext uri="{FF2B5EF4-FFF2-40B4-BE49-F238E27FC236}">
                <a16:creationId xmlns:a16="http://schemas.microsoft.com/office/drawing/2014/main" id="{8D041B36-9966-495B-B183-F1AB5954D799}"/>
              </a:ext>
            </a:extLst>
          </p:cNvPr>
          <p:cNvGrpSpPr/>
          <p:nvPr/>
        </p:nvGrpSpPr>
        <p:grpSpPr>
          <a:xfrm>
            <a:off x="852068" y="2732356"/>
            <a:ext cx="4559848" cy="3148426"/>
            <a:chOff x="4527428" y="3766122"/>
            <a:chExt cx="5893364" cy="4141473"/>
          </a:xfrm>
        </p:grpSpPr>
        <p:pic>
          <p:nvPicPr>
            <p:cNvPr id="16" name="Google Shape;1124;p58">
              <a:extLst>
                <a:ext uri="{FF2B5EF4-FFF2-40B4-BE49-F238E27FC236}">
                  <a16:creationId xmlns:a16="http://schemas.microsoft.com/office/drawing/2014/main" id="{B39D00DD-D286-4DC2-BFD1-0FC2F2894908}"/>
                </a:ext>
              </a:extLst>
            </p:cNvPr>
            <p:cNvPicPr preferRelativeResize="0"/>
            <p:nvPr/>
          </p:nvPicPr>
          <p:blipFill rotWithShape="1">
            <a:blip r:embed="rId2">
              <a:alphaModFix/>
            </a:blip>
            <a:srcRect l="37002"/>
            <a:stretch/>
          </p:blipFill>
          <p:spPr>
            <a:xfrm>
              <a:off x="4527428" y="3766122"/>
              <a:ext cx="5893364" cy="4141473"/>
            </a:xfrm>
            <a:prstGeom prst="rect">
              <a:avLst/>
            </a:prstGeom>
            <a:noFill/>
            <a:ln w="12700" cap="flat" cmpd="sng">
              <a:solidFill>
                <a:srgbClr val="7F7F7F"/>
              </a:solidFill>
              <a:prstDash val="solid"/>
              <a:round/>
              <a:headEnd type="none" w="sm" len="sm"/>
              <a:tailEnd type="none" w="sm" len="sm"/>
            </a:ln>
          </p:spPr>
        </p:pic>
        <p:sp>
          <p:nvSpPr>
            <p:cNvPr id="17" name="Google Shape;1125;p58">
              <a:extLst>
                <a:ext uri="{FF2B5EF4-FFF2-40B4-BE49-F238E27FC236}">
                  <a16:creationId xmlns:a16="http://schemas.microsoft.com/office/drawing/2014/main" id="{8220EC99-D350-47B0-BF69-4232EB44AD7D}"/>
                </a:ext>
              </a:extLst>
            </p:cNvPr>
            <p:cNvSpPr/>
            <p:nvPr/>
          </p:nvSpPr>
          <p:spPr>
            <a:xfrm>
              <a:off x="5315407" y="3808524"/>
              <a:ext cx="1155731" cy="1537198"/>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cxnSp>
          <p:nvCxnSpPr>
            <p:cNvPr id="18" name="Google Shape;1126;p58">
              <a:extLst>
                <a:ext uri="{FF2B5EF4-FFF2-40B4-BE49-F238E27FC236}">
                  <a16:creationId xmlns:a16="http://schemas.microsoft.com/office/drawing/2014/main" id="{22CCDE6F-0A6E-42C5-9A4A-EA4CFB9914D7}"/>
                </a:ext>
              </a:extLst>
            </p:cNvPr>
            <p:cNvCxnSpPr/>
            <p:nvPr/>
          </p:nvCxnSpPr>
          <p:spPr>
            <a:xfrm>
              <a:off x="6476163" y="5340698"/>
              <a:ext cx="610892" cy="356405"/>
            </a:xfrm>
            <a:prstGeom prst="straightConnector1">
              <a:avLst/>
            </a:prstGeom>
            <a:noFill/>
            <a:ln w="38100" cap="flat" cmpd="sng">
              <a:solidFill>
                <a:srgbClr val="FF0000"/>
              </a:solidFill>
              <a:prstDash val="solid"/>
              <a:round/>
              <a:headEnd type="none" w="sm" len="sm"/>
              <a:tailEnd type="triangle" w="med" len="med"/>
            </a:ln>
          </p:spPr>
        </p:cxnSp>
        <p:sp>
          <p:nvSpPr>
            <p:cNvPr id="19" name="Google Shape;1127;p58">
              <a:extLst>
                <a:ext uri="{FF2B5EF4-FFF2-40B4-BE49-F238E27FC236}">
                  <a16:creationId xmlns:a16="http://schemas.microsoft.com/office/drawing/2014/main" id="{89259F73-7933-4788-BF54-8DFB9EF07026}"/>
                </a:ext>
              </a:extLst>
            </p:cNvPr>
            <p:cNvSpPr/>
            <p:nvPr/>
          </p:nvSpPr>
          <p:spPr>
            <a:xfrm>
              <a:off x="7082031" y="4234198"/>
              <a:ext cx="2907555" cy="2885618"/>
            </a:xfrm>
            <a:prstGeom prst="ellipse">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pic>
        <p:nvPicPr>
          <p:cNvPr id="21" name="Google Shape;1129;p58">
            <a:extLst>
              <a:ext uri="{FF2B5EF4-FFF2-40B4-BE49-F238E27FC236}">
                <a16:creationId xmlns:a16="http://schemas.microsoft.com/office/drawing/2014/main" id="{E6652341-BB7B-4A16-9F64-D6C67FEC2810}"/>
              </a:ext>
            </a:extLst>
          </p:cNvPr>
          <p:cNvPicPr preferRelativeResize="0"/>
          <p:nvPr/>
        </p:nvPicPr>
        <p:blipFill rotWithShape="1">
          <a:blip r:embed="rId3">
            <a:alphaModFix/>
          </a:blip>
          <a:srcRect l="26700" t="22538" r="26660" b="4411"/>
          <a:stretch/>
        </p:blipFill>
        <p:spPr>
          <a:xfrm>
            <a:off x="7223833" y="2723474"/>
            <a:ext cx="3164929" cy="2104697"/>
          </a:xfrm>
          <a:prstGeom prst="rect">
            <a:avLst/>
          </a:prstGeom>
          <a:noFill/>
          <a:ln>
            <a:noFill/>
          </a:ln>
        </p:spPr>
      </p:pic>
      <p:grpSp>
        <p:nvGrpSpPr>
          <p:cNvPr id="23" name="グループ化 22">
            <a:extLst>
              <a:ext uri="{FF2B5EF4-FFF2-40B4-BE49-F238E27FC236}">
                <a16:creationId xmlns:a16="http://schemas.microsoft.com/office/drawing/2014/main" id="{AB39D8A3-B897-40ED-ACDD-ED80FE1FB35B}"/>
              </a:ext>
            </a:extLst>
          </p:cNvPr>
          <p:cNvGrpSpPr/>
          <p:nvPr/>
        </p:nvGrpSpPr>
        <p:grpSpPr>
          <a:xfrm>
            <a:off x="6846524" y="5145139"/>
            <a:ext cx="3919545" cy="849859"/>
            <a:chOff x="763325" y="5008363"/>
            <a:chExt cx="3919545" cy="849859"/>
          </a:xfrm>
        </p:grpSpPr>
        <p:sp>
          <p:nvSpPr>
            <p:cNvPr id="24" name="Google Shape;186;g125f8f40711_0_137">
              <a:extLst>
                <a:ext uri="{FF2B5EF4-FFF2-40B4-BE49-F238E27FC236}">
                  <a16:creationId xmlns:a16="http://schemas.microsoft.com/office/drawing/2014/main" id="{FB6632A9-637C-42CA-AB95-09E088F80BEB}"/>
                </a:ext>
              </a:extLst>
            </p:cNvPr>
            <p:cNvSpPr/>
            <p:nvPr/>
          </p:nvSpPr>
          <p:spPr>
            <a:xfrm>
              <a:off x="763325" y="5008363"/>
              <a:ext cx="3919545" cy="849859"/>
            </a:xfrm>
            <a:prstGeom prst="rect">
              <a:avLst/>
            </a:prstGeom>
            <a:solidFill>
              <a:srgbClr val="FFFFFF"/>
            </a:solidFill>
            <a:ln w="19050" cap="rnd" cmpd="sng">
              <a:solidFill>
                <a:srgbClr val="C96F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FFFFFF"/>
                </a:solidFill>
                <a:latin typeface="Trebuchet MS"/>
                <a:ea typeface="Trebuchet MS"/>
                <a:cs typeface="Trebuchet MS"/>
                <a:sym typeface="Trebuchet MS"/>
              </a:endParaRPr>
            </a:p>
          </p:txBody>
        </p:sp>
        <p:sp>
          <p:nvSpPr>
            <p:cNvPr id="25" name="Google Shape;190;g125f8f40711_0_137">
              <a:extLst>
                <a:ext uri="{FF2B5EF4-FFF2-40B4-BE49-F238E27FC236}">
                  <a16:creationId xmlns:a16="http://schemas.microsoft.com/office/drawing/2014/main" id="{6C8E3F27-2691-483F-8101-45F653302860}"/>
                </a:ext>
              </a:extLst>
            </p:cNvPr>
            <p:cNvSpPr txBox="1"/>
            <p:nvPr/>
          </p:nvSpPr>
          <p:spPr>
            <a:xfrm>
              <a:off x="939517" y="5461042"/>
              <a:ext cx="3743353"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rgbClr val="000000"/>
                  </a:solidFill>
                  <a:latin typeface="Meiryo"/>
                  <a:ea typeface="Meiryo"/>
                  <a:cs typeface="Meiryo"/>
                  <a:sym typeface="Meiryo"/>
                </a:rPr>
                <a:t>*がついている項目は必須入力項目です。</a:t>
              </a:r>
            </a:p>
          </p:txBody>
        </p:sp>
        <p:sp>
          <p:nvSpPr>
            <p:cNvPr id="26" name="Google Shape;159;g125f8f40711_0_119">
              <a:extLst>
                <a:ext uri="{FF2B5EF4-FFF2-40B4-BE49-F238E27FC236}">
                  <a16:creationId xmlns:a16="http://schemas.microsoft.com/office/drawing/2014/main" id="{B3243432-5A5D-4EA5-8B55-71CE976164E1}"/>
                </a:ext>
              </a:extLst>
            </p:cNvPr>
            <p:cNvSpPr txBox="1"/>
            <p:nvPr/>
          </p:nvSpPr>
          <p:spPr>
            <a:xfrm>
              <a:off x="1217897" y="5092212"/>
              <a:ext cx="959197"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1600" b="1" i="1" u="none" strike="noStrike" cap="none" dirty="0">
                  <a:solidFill>
                    <a:srgbClr val="C96F06"/>
                  </a:solidFill>
                  <a:latin typeface="Meiryo"/>
                  <a:ea typeface="Meiryo"/>
                  <a:cs typeface="Meiryo"/>
                  <a:sym typeface="Meiryo"/>
                </a:rPr>
                <a:t>TIPS</a:t>
              </a:r>
              <a:endParaRPr sz="1200" b="1" i="1" u="none" strike="noStrike" cap="none" dirty="0">
                <a:solidFill>
                  <a:srgbClr val="C96F06"/>
                </a:solidFill>
                <a:latin typeface="Meiryo"/>
                <a:ea typeface="Meiryo"/>
                <a:cs typeface="Meiryo"/>
                <a:sym typeface="Meiryo"/>
              </a:endParaRPr>
            </a:p>
          </p:txBody>
        </p:sp>
        <p:pic>
          <p:nvPicPr>
            <p:cNvPr id="27" name="Google Shape;161;g125f8f40711_0_119">
              <a:extLst>
                <a:ext uri="{FF2B5EF4-FFF2-40B4-BE49-F238E27FC236}">
                  <a16:creationId xmlns:a16="http://schemas.microsoft.com/office/drawing/2014/main" id="{FE86311F-6621-41F1-A4D5-160DF94A47D4}"/>
                </a:ext>
              </a:extLst>
            </p:cNvPr>
            <p:cNvPicPr preferRelativeResize="0"/>
            <p:nvPr/>
          </p:nvPicPr>
          <p:blipFill rotWithShape="1">
            <a:blip r:embed="rId4">
              <a:alphaModFix/>
            </a:blip>
            <a:srcRect/>
            <a:stretch/>
          </p:blipFill>
          <p:spPr>
            <a:xfrm>
              <a:off x="892786" y="5061896"/>
              <a:ext cx="335332" cy="338514"/>
            </a:xfrm>
            <a:prstGeom prst="rect">
              <a:avLst/>
            </a:prstGeom>
            <a:noFill/>
            <a:ln>
              <a:noFill/>
            </a:ln>
          </p:spPr>
        </p:pic>
        <p:sp>
          <p:nvSpPr>
            <p:cNvPr id="28" name="Google Shape;159;g125f8f40711_0_119">
              <a:extLst>
                <a:ext uri="{FF2B5EF4-FFF2-40B4-BE49-F238E27FC236}">
                  <a16:creationId xmlns:a16="http://schemas.microsoft.com/office/drawing/2014/main" id="{CAD8CE20-127E-456D-B76A-B5C04BF7B8CA}"/>
                </a:ext>
              </a:extLst>
            </p:cNvPr>
            <p:cNvSpPr txBox="1"/>
            <p:nvPr/>
          </p:nvSpPr>
          <p:spPr>
            <a:xfrm>
              <a:off x="1952893" y="5088584"/>
              <a:ext cx="2267861"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b="1" i="1" u="none" strike="noStrike" cap="none" dirty="0">
                <a:solidFill>
                  <a:srgbClr val="C96F06"/>
                </a:solidFill>
                <a:latin typeface="Meiryo"/>
                <a:ea typeface="Meiryo"/>
                <a:cs typeface="Meiryo"/>
                <a:sym typeface="Meiryo"/>
              </a:endParaRPr>
            </a:p>
          </p:txBody>
        </p:sp>
      </p:grpSp>
    </p:spTree>
    <p:extLst>
      <p:ext uri="{BB962C8B-B14F-4D97-AF65-F5344CB8AC3E}">
        <p14:creationId xmlns:p14="http://schemas.microsoft.com/office/powerpoint/2010/main" val="33282131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Google Shape;156;g125f8f40711_0_119">
            <a:extLst>
              <a:ext uri="{FF2B5EF4-FFF2-40B4-BE49-F238E27FC236}">
                <a16:creationId xmlns:a16="http://schemas.microsoft.com/office/drawing/2014/main" id="{9BE21851-5AA9-46DF-A132-FE3F541FED38}"/>
              </a:ext>
            </a:extLst>
          </p:cNvPr>
          <p:cNvSpPr txBox="1"/>
          <p:nvPr/>
        </p:nvSpPr>
        <p:spPr>
          <a:xfrm>
            <a:off x="694171" y="1470553"/>
            <a:ext cx="5277497"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rgbClr val="1D1D1D"/>
                </a:solidFill>
                <a:latin typeface="メイリオ" panose="020B0604030504040204" pitchFamily="50" charset="-128"/>
                <a:ea typeface="メイリオ" panose="020B0604030504040204" pitchFamily="50" charset="-128"/>
                <a:cs typeface="Meiryo"/>
                <a:sym typeface="Meiryo"/>
              </a:rPr>
              <a:t>③入力を終えたら　　　 をクリックします。</a:t>
            </a:r>
            <a:endParaRPr lang="ja-JP" altLang="en-US" sz="1400" dirty="0">
              <a:latin typeface="メイリオ" panose="020B0604030504040204" pitchFamily="50" charset="-128"/>
              <a:ea typeface="メイリオ" panose="020B0604030504040204" pitchFamily="50" charset="-128"/>
            </a:endParaRPr>
          </a:p>
          <a:p>
            <a:pPr marL="0" marR="0" lvl="0" indent="0" algn="l" rtl="0">
              <a:lnSpc>
                <a:spcPct val="100000"/>
              </a:lnSpc>
              <a:spcBef>
                <a:spcPts val="0"/>
              </a:spcBef>
              <a:spcAft>
                <a:spcPts val="0"/>
              </a:spcAft>
              <a:buNone/>
            </a:pPr>
            <a:r>
              <a:rPr lang="en-US" altLang="ja-JP" sz="1400" b="0" i="0" u="none" strike="noStrike" cap="none" dirty="0">
                <a:solidFill>
                  <a:srgbClr val="1D1D1D"/>
                </a:solidFill>
                <a:latin typeface="メイリオ" panose="020B0604030504040204" pitchFamily="50" charset="-128"/>
                <a:ea typeface="メイリオ" panose="020B0604030504040204" pitchFamily="50" charset="-128"/>
                <a:cs typeface="Meiryo"/>
                <a:sym typeface="Meiryo"/>
              </a:rPr>
              <a:t>※</a:t>
            </a:r>
            <a:r>
              <a:rPr lang="ja-JP" altLang="en-US" sz="1400" b="0" i="0" u="none" strike="noStrike" cap="none" dirty="0">
                <a:solidFill>
                  <a:srgbClr val="1D1D1D"/>
                </a:solidFill>
                <a:latin typeface="メイリオ" panose="020B0604030504040204" pitchFamily="50" charset="-128"/>
                <a:ea typeface="メイリオ" panose="020B0604030504040204" pitchFamily="50" charset="-128"/>
                <a:cs typeface="Meiryo"/>
                <a:sym typeface="Meiryo"/>
              </a:rPr>
              <a:t>　　をクリックすると、編集内容を反映しないでポップアップが閉じられます。</a:t>
            </a:r>
            <a:endParaRPr lang="ja-JP" altLang="en-US" sz="1400" dirty="0">
              <a:latin typeface="メイリオ" panose="020B0604030504040204" pitchFamily="50" charset="-128"/>
              <a:ea typeface="メイリオ" panose="020B0604030504040204" pitchFamily="50" charset="-128"/>
            </a:endParaRPr>
          </a:p>
        </p:txBody>
      </p:sp>
      <p:pic>
        <p:nvPicPr>
          <p:cNvPr id="17" name="Google Shape;1160;p59">
            <a:extLst>
              <a:ext uri="{FF2B5EF4-FFF2-40B4-BE49-F238E27FC236}">
                <a16:creationId xmlns:a16="http://schemas.microsoft.com/office/drawing/2014/main" id="{74CC6F18-E598-9E6C-5B41-37EE24A054F1}"/>
              </a:ext>
            </a:extLst>
          </p:cNvPr>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39368" y="1732791"/>
            <a:ext cx="192256" cy="178523"/>
          </a:xfrm>
          <a:prstGeom prst="rect">
            <a:avLst/>
          </a:prstGeom>
          <a:noFill/>
          <a:ln>
            <a:noFill/>
          </a:ln>
        </p:spPr>
      </p:pic>
      <p:pic>
        <p:nvPicPr>
          <p:cNvPr id="18" name="Google Shape;1161;p59">
            <a:extLst>
              <a:ext uri="{FF2B5EF4-FFF2-40B4-BE49-F238E27FC236}">
                <a16:creationId xmlns:a16="http://schemas.microsoft.com/office/drawing/2014/main" id="{8BBE736E-6A9E-1688-0711-20E927C97198}"/>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230696" y="1466382"/>
            <a:ext cx="542001" cy="246249"/>
          </a:xfrm>
          <a:prstGeom prst="rect">
            <a:avLst/>
          </a:prstGeom>
          <a:noFill/>
          <a:ln>
            <a:noFill/>
          </a:ln>
        </p:spPr>
      </p:pic>
      <p:sp>
        <p:nvSpPr>
          <p:cNvPr id="19" name="Google Shape;76;p5">
            <a:extLst>
              <a:ext uri="{FF2B5EF4-FFF2-40B4-BE49-F238E27FC236}">
                <a16:creationId xmlns:a16="http://schemas.microsoft.com/office/drawing/2014/main" id="{3B2E6FEA-781A-450A-BE7E-65E023840B36}"/>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Meiryo"/>
                <a:ea typeface="Meiryo"/>
                <a:cs typeface="Meiryo"/>
                <a:sym typeface="Meiryo"/>
              </a:rPr>
              <a:t>プロファイルブック</a:t>
            </a:r>
            <a:endParaRPr sz="1500" b="1" i="0" u="none" strike="noStrike" cap="none" dirty="0">
              <a:solidFill>
                <a:schemeClr val="dk1"/>
              </a:solidFill>
              <a:latin typeface="Arial"/>
              <a:ea typeface="Arial"/>
              <a:cs typeface="Arial"/>
              <a:sym typeface="Arial"/>
            </a:endParaRPr>
          </a:p>
        </p:txBody>
      </p:sp>
      <p:sp>
        <p:nvSpPr>
          <p:cNvPr id="20" name="Google Shape;78;p5">
            <a:extLst>
              <a:ext uri="{FF2B5EF4-FFF2-40B4-BE49-F238E27FC236}">
                <a16:creationId xmlns:a16="http://schemas.microsoft.com/office/drawing/2014/main" id="{16B5F2B9-0A45-41A9-BDCD-E8FB4EFE20F3}"/>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lvl="0"/>
            <a:r>
              <a:rPr lang="en-US" altLang="ja-JP" sz="1400" b="1" dirty="0">
                <a:latin typeface="Meiryo"/>
                <a:ea typeface="Meiryo"/>
                <a:cs typeface="Meiryo"/>
                <a:sym typeface="Meiryo"/>
              </a:rPr>
              <a:t>4.</a:t>
            </a:r>
            <a:r>
              <a:rPr lang="ja-JP" altLang="en-US" sz="1400" b="1" dirty="0">
                <a:latin typeface="Meiryo"/>
                <a:ea typeface="Meiryo"/>
                <a:cs typeface="Meiryo"/>
                <a:sym typeface="Meiryo"/>
              </a:rPr>
              <a:t> 基本情報の閲覧</a:t>
            </a:r>
            <a:r>
              <a:rPr lang="en-US" altLang="ja-JP" sz="1400" b="1" dirty="0">
                <a:latin typeface="Meiryo"/>
                <a:ea typeface="Meiryo"/>
                <a:cs typeface="Meiryo"/>
                <a:sym typeface="Meiryo"/>
              </a:rPr>
              <a:t>/</a:t>
            </a:r>
            <a:r>
              <a:rPr lang="ja-JP" altLang="en-US" sz="1400" b="1" dirty="0">
                <a:latin typeface="Meiryo"/>
                <a:ea typeface="Meiryo"/>
                <a:cs typeface="Meiryo"/>
                <a:sym typeface="Meiryo"/>
              </a:rPr>
              <a:t>編集方法</a:t>
            </a:r>
          </a:p>
        </p:txBody>
      </p:sp>
      <p:sp>
        <p:nvSpPr>
          <p:cNvPr id="21" name="Google Shape;203;g125f8f40711_0_141">
            <a:extLst>
              <a:ext uri="{FF2B5EF4-FFF2-40B4-BE49-F238E27FC236}">
                <a16:creationId xmlns:a16="http://schemas.microsoft.com/office/drawing/2014/main" id="{CECB8261-C239-4B4E-976F-020086574822}"/>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lvl="0"/>
            <a:r>
              <a:rPr lang="en-US" altLang="ja-JP" sz="1600" b="1" dirty="0">
                <a:latin typeface="Meiryo"/>
                <a:ea typeface="Meiryo"/>
                <a:cs typeface="Meiryo"/>
                <a:sym typeface="Meiryo"/>
              </a:rPr>
              <a:t>4-2. </a:t>
            </a:r>
            <a:r>
              <a:rPr lang="ja-JP" altLang="en-US" sz="1600" b="1" dirty="0">
                <a:latin typeface="Meiryo"/>
                <a:ea typeface="Meiryo"/>
                <a:cs typeface="Meiryo"/>
                <a:sym typeface="Meiryo"/>
              </a:rPr>
              <a:t>基本情報を編集する</a:t>
            </a:r>
          </a:p>
        </p:txBody>
      </p:sp>
      <p:sp>
        <p:nvSpPr>
          <p:cNvPr id="22" name="Google Shape;618;g126584d4e9d_0_223">
            <a:extLst>
              <a:ext uri="{FF2B5EF4-FFF2-40B4-BE49-F238E27FC236}">
                <a16:creationId xmlns:a16="http://schemas.microsoft.com/office/drawing/2014/main" id="{C22DA6C1-8618-41D5-AD13-E2850CB088BF}"/>
              </a:ext>
            </a:extLst>
          </p:cNvPr>
          <p:cNvSpPr txBox="1"/>
          <p:nvPr/>
        </p:nvSpPr>
        <p:spPr>
          <a:xfrm>
            <a:off x="292317" y="1161864"/>
            <a:ext cx="7994433" cy="338514"/>
          </a:xfrm>
          <a:prstGeom prst="rect">
            <a:avLst/>
          </a:prstGeom>
          <a:noFill/>
          <a:ln>
            <a:noFill/>
          </a:ln>
        </p:spPr>
        <p:txBody>
          <a:bodyPr spcFirstLastPara="1" wrap="square" lIns="91425" tIns="45700" rIns="91425" bIns="45700" anchor="t" anchorCtr="0">
            <a:spAutoFit/>
          </a:bodyPr>
          <a:lstStyle/>
          <a:p>
            <a:pPr lvl="0"/>
            <a:r>
              <a:rPr lang="ja-JP" altLang="ja-JP" sz="1600" b="1" dirty="0">
                <a:solidFill>
                  <a:schemeClr val="dk1"/>
                </a:solidFill>
                <a:latin typeface="Meiryo"/>
                <a:ea typeface="Meiryo"/>
                <a:cs typeface="Meiryo"/>
                <a:sym typeface="Meiryo"/>
              </a:rPr>
              <a:t>●</a:t>
            </a:r>
            <a:r>
              <a:rPr lang="ja-JP" altLang="en-US" sz="1600" b="1" dirty="0">
                <a:latin typeface="Meiryo"/>
                <a:ea typeface="Meiryo"/>
                <a:cs typeface="Meiryo"/>
                <a:sym typeface="Meiryo"/>
              </a:rPr>
              <a:t>新規にメンバーを追加する</a:t>
            </a:r>
          </a:p>
        </p:txBody>
      </p:sp>
      <p:sp>
        <p:nvSpPr>
          <p:cNvPr id="27" name="Google Shape;157;g125f8f40711_0_119">
            <a:extLst>
              <a:ext uri="{FF2B5EF4-FFF2-40B4-BE49-F238E27FC236}">
                <a16:creationId xmlns:a16="http://schemas.microsoft.com/office/drawing/2014/main" id="{4A7109D6-6CCF-4B2B-ABBA-C73E2F0684D0}"/>
              </a:ext>
            </a:extLst>
          </p:cNvPr>
          <p:cNvSpPr txBox="1"/>
          <p:nvPr/>
        </p:nvSpPr>
        <p:spPr>
          <a:xfrm>
            <a:off x="6220334" y="1470553"/>
            <a:ext cx="527749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dirty="0">
                <a:solidFill>
                  <a:srgbClr val="1D1D1D"/>
                </a:solidFill>
                <a:latin typeface="Meiryo"/>
                <a:ea typeface="Meiryo"/>
                <a:cs typeface="Meiryo"/>
                <a:sym typeface="Meiryo"/>
              </a:rPr>
              <a:t>④</a:t>
            </a:r>
            <a:r>
              <a:rPr lang="ja-JP" altLang="en-US" sz="1400" b="0" i="0" u="none" strike="noStrike" cap="none" dirty="0">
                <a:solidFill>
                  <a:srgbClr val="1D1D1D"/>
                </a:solidFill>
                <a:latin typeface="Meiryo"/>
                <a:ea typeface="Meiryo"/>
                <a:cs typeface="Meiryo"/>
                <a:sym typeface="Meiryo"/>
              </a:rPr>
              <a:t>新しいメンバーが追加されます。</a:t>
            </a:r>
            <a:endParaRPr lang="ja-JP" altLang="en-US" sz="1400" dirty="0"/>
          </a:p>
        </p:txBody>
      </p:sp>
      <p:sp>
        <p:nvSpPr>
          <p:cNvPr id="29" name="Google Shape;157;g125f8f40711_0_119">
            <a:extLst>
              <a:ext uri="{FF2B5EF4-FFF2-40B4-BE49-F238E27FC236}">
                <a16:creationId xmlns:a16="http://schemas.microsoft.com/office/drawing/2014/main" id="{0EFEE209-7D84-4052-AC98-CE74E89818D5}"/>
              </a:ext>
            </a:extLst>
          </p:cNvPr>
          <p:cNvSpPr txBox="1"/>
          <p:nvPr/>
        </p:nvSpPr>
        <p:spPr>
          <a:xfrm>
            <a:off x="6220332" y="4906123"/>
            <a:ext cx="5277497"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dirty="0">
                <a:solidFill>
                  <a:srgbClr val="1D1D1D"/>
                </a:solidFill>
                <a:latin typeface="Meiryo"/>
                <a:ea typeface="Meiryo"/>
                <a:cs typeface="Meiryo"/>
                <a:sym typeface="Meiryo"/>
              </a:rPr>
              <a:t>⑤</a:t>
            </a:r>
            <a:r>
              <a:rPr lang="ja-JP" altLang="en-US" sz="1400" b="0" i="0" u="none" strike="noStrike" cap="none" dirty="0">
                <a:solidFill>
                  <a:srgbClr val="1D1D1D"/>
                </a:solidFill>
                <a:latin typeface="Meiryo"/>
                <a:ea typeface="Meiryo"/>
                <a:cs typeface="Meiryo"/>
                <a:sym typeface="Meiryo"/>
              </a:rPr>
              <a:t>顔写真の登録はメンバー詳細画面で行います。</a:t>
            </a:r>
          </a:p>
          <a:p>
            <a:pPr lvl="0"/>
            <a:r>
              <a:rPr lang="ja-JP" altLang="en-US" sz="1400" b="0" i="0" u="none" strike="noStrike" cap="none" dirty="0">
                <a:solidFill>
                  <a:srgbClr val="1D1D1D"/>
                </a:solidFill>
                <a:latin typeface="Meiryo"/>
                <a:ea typeface="Meiryo"/>
                <a:cs typeface="Meiryo"/>
                <a:sym typeface="Meiryo"/>
              </a:rPr>
              <a:t>　そのほかシートの編集を行う場合など、</a:t>
            </a:r>
            <a:r>
              <a:rPr lang="ja-JP" altLang="en-US" sz="1400" dirty="0">
                <a:solidFill>
                  <a:srgbClr val="1D1D1D"/>
                </a:solidFill>
                <a:latin typeface="Meiryo"/>
                <a:ea typeface="Meiryo"/>
                <a:cs typeface="Meiryo"/>
                <a:sym typeface="Meiryo"/>
                <a:hlinkClick r:id="rId4" action="ppaction://hlinksldjump"/>
              </a:rPr>
              <a:t>メンバーの情報を編集する</a:t>
            </a:r>
            <a:r>
              <a:rPr lang="ja-JP" altLang="en-US" sz="1400" b="0" i="0" u="none" strike="noStrike" cap="none" dirty="0">
                <a:solidFill>
                  <a:srgbClr val="1D1D1D"/>
                </a:solidFill>
                <a:latin typeface="Meiryo"/>
                <a:ea typeface="Meiryo"/>
                <a:cs typeface="Meiryo"/>
                <a:sym typeface="Meiryo"/>
              </a:rPr>
              <a:t>をご覧ください。</a:t>
            </a:r>
            <a:endParaRPr lang="ja-JP" altLang="en-US" sz="1400" b="0" i="0" u="none" strike="noStrike" cap="none" dirty="0">
              <a:solidFill>
                <a:srgbClr val="000000"/>
              </a:solidFill>
              <a:latin typeface="Meiryo"/>
              <a:ea typeface="Meiryo"/>
              <a:cs typeface="Meiryo"/>
              <a:sym typeface="Meiryo"/>
            </a:endParaRPr>
          </a:p>
        </p:txBody>
      </p:sp>
      <p:pic>
        <p:nvPicPr>
          <p:cNvPr id="3" name="図 2" descr="グラフィカル ユーザー インターフェイス, アプリケーション&#10;&#10;自動的に生成された説明">
            <a:extLst>
              <a:ext uri="{FF2B5EF4-FFF2-40B4-BE49-F238E27FC236}">
                <a16:creationId xmlns:a16="http://schemas.microsoft.com/office/drawing/2014/main" id="{C06B9A06-5927-4E13-0221-5CE62D373B2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2495" y="2209176"/>
            <a:ext cx="5000848" cy="3473051"/>
          </a:xfrm>
          <a:prstGeom prst="rect">
            <a:avLst/>
          </a:prstGeom>
        </p:spPr>
      </p:pic>
      <p:pic>
        <p:nvPicPr>
          <p:cNvPr id="1026" name="Picture 2">
            <a:extLst>
              <a:ext uri="{FF2B5EF4-FFF2-40B4-BE49-F238E27FC236}">
                <a16:creationId xmlns:a16="http://schemas.microsoft.com/office/drawing/2014/main" id="{4B961BDC-83D6-19BD-47D6-E3110C94E52B}"/>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178540" y="1788590"/>
            <a:ext cx="5606850" cy="3026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4965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C7644BC9-AB98-45D3-B7FD-D450D2F8C975}"/>
              </a:ext>
            </a:extLst>
          </p:cNvPr>
          <p:cNvGrpSpPr/>
          <p:nvPr/>
        </p:nvGrpSpPr>
        <p:grpSpPr>
          <a:xfrm>
            <a:off x="1052322" y="2161411"/>
            <a:ext cx="10087355" cy="1494001"/>
            <a:chOff x="1132319" y="2073628"/>
            <a:chExt cx="10087355" cy="1494001"/>
          </a:xfrm>
        </p:grpSpPr>
        <p:sp>
          <p:nvSpPr>
            <p:cNvPr id="5" name="Google Shape;1191;p61">
              <a:extLst>
                <a:ext uri="{FF2B5EF4-FFF2-40B4-BE49-F238E27FC236}">
                  <a16:creationId xmlns:a16="http://schemas.microsoft.com/office/drawing/2014/main" id="{6B936EC9-7196-2DA6-4E47-830FE041A492}"/>
                </a:ext>
              </a:extLst>
            </p:cNvPr>
            <p:cNvSpPr/>
            <p:nvPr/>
          </p:nvSpPr>
          <p:spPr>
            <a:xfrm>
              <a:off x="1132319" y="2073628"/>
              <a:ext cx="10087355" cy="1494001"/>
            </a:xfrm>
            <a:prstGeom prst="rect">
              <a:avLst/>
            </a:prstGeom>
            <a:solidFill>
              <a:schemeClr val="lt1"/>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 name="Google Shape;1192;p61">
              <a:extLst>
                <a:ext uri="{FF2B5EF4-FFF2-40B4-BE49-F238E27FC236}">
                  <a16:creationId xmlns:a16="http://schemas.microsoft.com/office/drawing/2014/main" id="{A684F828-1023-0D6A-45E8-D7BC24E6DC37}"/>
                </a:ext>
              </a:extLst>
            </p:cNvPr>
            <p:cNvSpPr txBox="1"/>
            <p:nvPr/>
          </p:nvSpPr>
          <p:spPr>
            <a:xfrm>
              <a:off x="1353853" y="2756691"/>
              <a:ext cx="9731316"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sz="2000" b="0" i="0" u="none" strike="noStrike" cap="none" dirty="0">
                  <a:solidFill>
                    <a:srgbClr val="000000"/>
                  </a:solidFill>
                  <a:latin typeface="Meiryo"/>
                  <a:ea typeface="Meiryo"/>
                  <a:cs typeface="Meiryo"/>
                  <a:sym typeface="Meiryo"/>
                </a:rPr>
                <a:t>一度削除されたメンバーの情報と紐づいてるデータは元に戻すことができません。ご注意ください。</a:t>
              </a:r>
              <a:endParaRPr sz="2000" b="0" i="0" u="none" strike="noStrike" cap="none" dirty="0">
                <a:solidFill>
                  <a:schemeClr val="dk1"/>
                </a:solidFill>
                <a:latin typeface="Meiryo"/>
                <a:ea typeface="Meiryo"/>
                <a:cs typeface="Meiryo"/>
                <a:sym typeface="Meiryo"/>
              </a:endParaRPr>
            </a:p>
          </p:txBody>
        </p:sp>
        <p:sp>
          <p:nvSpPr>
            <p:cNvPr id="7" name="Google Shape;1193;p61">
              <a:extLst>
                <a:ext uri="{FF2B5EF4-FFF2-40B4-BE49-F238E27FC236}">
                  <a16:creationId xmlns:a16="http://schemas.microsoft.com/office/drawing/2014/main" id="{DA2C32AA-0739-62A5-32BE-73DD13A950DF}"/>
                </a:ext>
              </a:extLst>
            </p:cNvPr>
            <p:cNvSpPr txBox="1"/>
            <p:nvPr/>
          </p:nvSpPr>
          <p:spPr>
            <a:xfrm>
              <a:off x="1292313" y="2225349"/>
              <a:ext cx="8886581"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sz="2400" b="1" i="1" u="none" strike="noStrike" cap="none" dirty="0">
                  <a:solidFill>
                    <a:srgbClr val="00B0F0"/>
                  </a:solidFill>
                  <a:latin typeface="Meiryo"/>
                  <a:ea typeface="Meiryo"/>
                  <a:cs typeface="Meiryo"/>
                  <a:sym typeface="Meiryo"/>
                </a:rPr>
                <a:t>✔ CHECK!　</a:t>
              </a:r>
              <a:r>
                <a:rPr lang="ja-JP" sz="2000" b="1" i="1" u="none" strike="noStrike" cap="none" dirty="0">
                  <a:solidFill>
                    <a:srgbClr val="00B0F0"/>
                  </a:solidFill>
                  <a:latin typeface="Meiryo"/>
                  <a:ea typeface="Meiryo"/>
                  <a:cs typeface="Meiryo"/>
                  <a:sym typeface="Meiryo"/>
                </a:rPr>
                <a:t>削除する際の注意</a:t>
              </a:r>
              <a:endParaRPr sz="1800" b="1" i="1" u="none" strike="noStrike" cap="none" dirty="0">
                <a:solidFill>
                  <a:srgbClr val="00B0F0"/>
                </a:solidFill>
                <a:latin typeface="Meiryo"/>
                <a:ea typeface="Meiryo"/>
                <a:cs typeface="Meiryo"/>
                <a:sym typeface="Meiryo"/>
              </a:endParaRPr>
            </a:p>
          </p:txBody>
        </p:sp>
      </p:grpSp>
      <p:sp>
        <p:nvSpPr>
          <p:cNvPr id="9" name="Google Shape;76;p5">
            <a:extLst>
              <a:ext uri="{FF2B5EF4-FFF2-40B4-BE49-F238E27FC236}">
                <a16:creationId xmlns:a16="http://schemas.microsoft.com/office/drawing/2014/main" id="{5E129E07-27FA-4A50-AE6B-FC956198987B}"/>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Meiryo"/>
                <a:ea typeface="Meiryo"/>
                <a:cs typeface="Meiryo"/>
                <a:sym typeface="Meiryo"/>
              </a:rPr>
              <a:t>プロファイルブック</a:t>
            </a:r>
            <a:endParaRPr sz="1500" b="1" i="0" u="none" strike="noStrike" cap="none" dirty="0">
              <a:solidFill>
                <a:schemeClr val="dk1"/>
              </a:solidFill>
              <a:latin typeface="Arial"/>
              <a:ea typeface="Arial"/>
              <a:cs typeface="Arial"/>
              <a:sym typeface="Arial"/>
            </a:endParaRPr>
          </a:p>
        </p:txBody>
      </p:sp>
      <p:sp>
        <p:nvSpPr>
          <p:cNvPr id="10" name="Google Shape;78;p5">
            <a:extLst>
              <a:ext uri="{FF2B5EF4-FFF2-40B4-BE49-F238E27FC236}">
                <a16:creationId xmlns:a16="http://schemas.microsoft.com/office/drawing/2014/main" id="{A6E6944D-3525-4840-AEBC-22BAAE5AD0D9}"/>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lvl="0"/>
            <a:r>
              <a:rPr lang="en-US" altLang="ja-JP" sz="1400" b="1" dirty="0">
                <a:latin typeface="Meiryo"/>
                <a:ea typeface="Meiryo"/>
                <a:cs typeface="Meiryo"/>
                <a:sym typeface="Meiryo"/>
              </a:rPr>
              <a:t>4.</a:t>
            </a:r>
            <a:r>
              <a:rPr lang="ja-JP" altLang="en-US" sz="1400" b="1" dirty="0">
                <a:latin typeface="Meiryo"/>
                <a:ea typeface="Meiryo"/>
                <a:cs typeface="Meiryo"/>
                <a:sym typeface="Meiryo"/>
              </a:rPr>
              <a:t> 基本情報の閲覧</a:t>
            </a:r>
            <a:r>
              <a:rPr lang="en-US" altLang="ja-JP" sz="1400" b="1" dirty="0">
                <a:latin typeface="Meiryo"/>
                <a:ea typeface="Meiryo"/>
                <a:cs typeface="Meiryo"/>
                <a:sym typeface="Meiryo"/>
              </a:rPr>
              <a:t>/</a:t>
            </a:r>
            <a:r>
              <a:rPr lang="ja-JP" altLang="en-US" sz="1400" b="1" dirty="0">
                <a:latin typeface="Meiryo"/>
                <a:ea typeface="Meiryo"/>
                <a:cs typeface="Meiryo"/>
                <a:sym typeface="Meiryo"/>
              </a:rPr>
              <a:t>編集方法</a:t>
            </a:r>
          </a:p>
        </p:txBody>
      </p:sp>
      <p:sp>
        <p:nvSpPr>
          <p:cNvPr id="11" name="Google Shape;203;g125f8f40711_0_141">
            <a:extLst>
              <a:ext uri="{FF2B5EF4-FFF2-40B4-BE49-F238E27FC236}">
                <a16:creationId xmlns:a16="http://schemas.microsoft.com/office/drawing/2014/main" id="{A8754262-E506-4156-8BE8-FFE9EF98FAB9}"/>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lvl="0"/>
            <a:r>
              <a:rPr lang="en-US" altLang="ja-JP" sz="1600" b="1" dirty="0">
                <a:latin typeface="Meiryo"/>
                <a:ea typeface="Meiryo"/>
                <a:cs typeface="Meiryo"/>
                <a:sym typeface="Meiryo"/>
              </a:rPr>
              <a:t>4-2. </a:t>
            </a:r>
            <a:r>
              <a:rPr lang="ja-JP" altLang="en-US" sz="1600" b="1" dirty="0">
                <a:latin typeface="Meiryo"/>
                <a:ea typeface="Meiryo"/>
                <a:cs typeface="Meiryo"/>
                <a:sym typeface="Meiryo"/>
              </a:rPr>
              <a:t>基本情報を編集する</a:t>
            </a:r>
          </a:p>
        </p:txBody>
      </p:sp>
      <p:sp>
        <p:nvSpPr>
          <p:cNvPr id="12" name="Google Shape;618;g126584d4e9d_0_223">
            <a:extLst>
              <a:ext uri="{FF2B5EF4-FFF2-40B4-BE49-F238E27FC236}">
                <a16:creationId xmlns:a16="http://schemas.microsoft.com/office/drawing/2014/main" id="{3883F354-0B0B-42F6-88F5-40B5D9151D95}"/>
              </a:ext>
            </a:extLst>
          </p:cNvPr>
          <p:cNvSpPr txBox="1"/>
          <p:nvPr/>
        </p:nvSpPr>
        <p:spPr>
          <a:xfrm>
            <a:off x="292317" y="1161864"/>
            <a:ext cx="7994433" cy="338514"/>
          </a:xfrm>
          <a:prstGeom prst="rect">
            <a:avLst/>
          </a:prstGeom>
          <a:noFill/>
          <a:ln>
            <a:noFill/>
          </a:ln>
        </p:spPr>
        <p:txBody>
          <a:bodyPr spcFirstLastPara="1" wrap="square" lIns="91425" tIns="45700" rIns="91425" bIns="45700" anchor="t" anchorCtr="0">
            <a:spAutoFit/>
          </a:bodyPr>
          <a:lstStyle/>
          <a:p>
            <a:pPr lvl="0"/>
            <a:r>
              <a:rPr lang="ja-JP" altLang="ja-JP" sz="1600" b="1" dirty="0">
                <a:solidFill>
                  <a:schemeClr val="dk1"/>
                </a:solidFill>
                <a:latin typeface="Meiryo"/>
                <a:ea typeface="Meiryo"/>
                <a:cs typeface="Meiryo"/>
                <a:sym typeface="Meiryo"/>
              </a:rPr>
              <a:t>●</a:t>
            </a:r>
            <a:r>
              <a:rPr lang="ja-JP" altLang="en-US" sz="1600" b="1" dirty="0">
                <a:latin typeface="Meiryo"/>
                <a:ea typeface="Meiryo"/>
                <a:cs typeface="Meiryo"/>
                <a:sym typeface="Meiryo"/>
              </a:rPr>
              <a:t>メンバーを削除する</a:t>
            </a:r>
          </a:p>
        </p:txBody>
      </p:sp>
      <p:sp>
        <p:nvSpPr>
          <p:cNvPr id="13" name="Google Shape;156;g125f8f40711_0_119">
            <a:extLst>
              <a:ext uri="{FF2B5EF4-FFF2-40B4-BE49-F238E27FC236}">
                <a16:creationId xmlns:a16="http://schemas.microsoft.com/office/drawing/2014/main" id="{CCF91C59-C39E-4EAE-8185-7DA24D2E6447}"/>
              </a:ext>
            </a:extLst>
          </p:cNvPr>
          <p:cNvSpPr txBox="1"/>
          <p:nvPr/>
        </p:nvSpPr>
        <p:spPr>
          <a:xfrm>
            <a:off x="694171" y="1470553"/>
            <a:ext cx="10513051"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rgbClr val="1D1D1D"/>
                </a:solidFill>
                <a:latin typeface="Meiryo"/>
                <a:ea typeface="Meiryo"/>
                <a:cs typeface="Meiryo"/>
                <a:sym typeface="Meiryo"/>
              </a:rPr>
              <a:t>退職者など、個別にメンバーの情報を削除できます。</a:t>
            </a:r>
          </a:p>
          <a:p>
            <a:pPr marL="0" marR="0" lvl="0" indent="0" algn="l" rtl="0">
              <a:lnSpc>
                <a:spcPct val="100000"/>
              </a:lnSpc>
              <a:spcBef>
                <a:spcPts val="0"/>
              </a:spcBef>
              <a:spcAft>
                <a:spcPts val="0"/>
              </a:spcAft>
              <a:buNone/>
            </a:pPr>
            <a:r>
              <a:rPr lang="ja-JP" altLang="en-US" sz="1400" b="0" i="0" u="none" strike="noStrike" cap="none" dirty="0">
                <a:solidFill>
                  <a:srgbClr val="1D1D1D"/>
                </a:solidFill>
                <a:latin typeface="Meiryo"/>
                <a:ea typeface="Meiryo"/>
                <a:cs typeface="Meiryo"/>
                <a:sym typeface="Meiryo"/>
              </a:rPr>
              <a:t>この操作では、顔写真をはじめメンバーに紐づいているすべてのデータが削除されます。</a:t>
            </a:r>
            <a:endParaRPr lang="ja-JP" altLang="en-US" sz="1400" dirty="0"/>
          </a:p>
        </p:txBody>
      </p:sp>
    </p:spTree>
    <p:extLst>
      <p:ext uri="{BB962C8B-B14F-4D97-AF65-F5344CB8AC3E}">
        <p14:creationId xmlns:p14="http://schemas.microsoft.com/office/powerpoint/2010/main" val="3494545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76;p5">
            <a:extLst>
              <a:ext uri="{FF2B5EF4-FFF2-40B4-BE49-F238E27FC236}">
                <a16:creationId xmlns:a16="http://schemas.microsoft.com/office/drawing/2014/main" id="{7E34E762-598A-4C21-AA4F-4C2EC75BC6C1}"/>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Meiryo"/>
                <a:ea typeface="Meiryo"/>
                <a:cs typeface="Meiryo"/>
                <a:sym typeface="Meiryo"/>
              </a:rPr>
              <a:t>プロファイルブック</a:t>
            </a:r>
            <a:endParaRPr sz="1500" b="1" i="0" u="none" strike="noStrike" cap="none" dirty="0">
              <a:solidFill>
                <a:schemeClr val="dk1"/>
              </a:solidFill>
              <a:latin typeface="Arial"/>
              <a:ea typeface="Arial"/>
              <a:cs typeface="Arial"/>
              <a:sym typeface="Arial"/>
            </a:endParaRPr>
          </a:p>
        </p:txBody>
      </p:sp>
      <p:sp>
        <p:nvSpPr>
          <p:cNvPr id="11" name="Google Shape;78;p5">
            <a:extLst>
              <a:ext uri="{FF2B5EF4-FFF2-40B4-BE49-F238E27FC236}">
                <a16:creationId xmlns:a16="http://schemas.microsoft.com/office/drawing/2014/main" id="{86055B79-9BF6-4324-8AA8-01B6ED30BC6E}"/>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lvl="0"/>
            <a:r>
              <a:rPr lang="en-US" altLang="ja-JP" sz="1400" b="1" dirty="0">
                <a:latin typeface="Meiryo"/>
                <a:ea typeface="Meiryo"/>
                <a:cs typeface="Meiryo"/>
                <a:sym typeface="Meiryo"/>
              </a:rPr>
              <a:t>4.</a:t>
            </a:r>
            <a:r>
              <a:rPr lang="ja-JP" altLang="en-US" sz="1400" b="1" dirty="0">
                <a:latin typeface="Meiryo"/>
                <a:ea typeface="Meiryo"/>
                <a:cs typeface="Meiryo"/>
                <a:sym typeface="Meiryo"/>
              </a:rPr>
              <a:t> 基本情報の閲覧</a:t>
            </a:r>
            <a:r>
              <a:rPr lang="en-US" altLang="ja-JP" sz="1400" b="1" dirty="0">
                <a:latin typeface="Meiryo"/>
                <a:ea typeface="Meiryo"/>
                <a:cs typeface="Meiryo"/>
                <a:sym typeface="Meiryo"/>
              </a:rPr>
              <a:t>/</a:t>
            </a:r>
            <a:r>
              <a:rPr lang="ja-JP" altLang="en-US" sz="1400" b="1" dirty="0">
                <a:latin typeface="Meiryo"/>
                <a:ea typeface="Meiryo"/>
                <a:cs typeface="Meiryo"/>
                <a:sym typeface="Meiryo"/>
              </a:rPr>
              <a:t>編集方法</a:t>
            </a:r>
          </a:p>
        </p:txBody>
      </p:sp>
      <p:sp>
        <p:nvSpPr>
          <p:cNvPr id="12" name="Google Shape;203;g125f8f40711_0_141">
            <a:extLst>
              <a:ext uri="{FF2B5EF4-FFF2-40B4-BE49-F238E27FC236}">
                <a16:creationId xmlns:a16="http://schemas.microsoft.com/office/drawing/2014/main" id="{C019283B-B46F-47C6-9A39-94349A6E7842}"/>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lvl="0"/>
            <a:r>
              <a:rPr lang="en-US" altLang="ja-JP" sz="1600" b="1" dirty="0">
                <a:latin typeface="Meiryo"/>
                <a:ea typeface="Meiryo"/>
                <a:cs typeface="Meiryo"/>
                <a:sym typeface="Meiryo"/>
              </a:rPr>
              <a:t>4-2. </a:t>
            </a:r>
            <a:r>
              <a:rPr lang="ja-JP" altLang="en-US" sz="1600" b="1" dirty="0">
                <a:latin typeface="Meiryo"/>
                <a:ea typeface="Meiryo"/>
                <a:cs typeface="Meiryo"/>
                <a:sym typeface="Meiryo"/>
              </a:rPr>
              <a:t>基本情報を編集する</a:t>
            </a:r>
          </a:p>
        </p:txBody>
      </p:sp>
      <p:sp>
        <p:nvSpPr>
          <p:cNvPr id="13" name="Google Shape;618;g126584d4e9d_0_223">
            <a:extLst>
              <a:ext uri="{FF2B5EF4-FFF2-40B4-BE49-F238E27FC236}">
                <a16:creationId xmlns:a16="http://schemas.microsoft.com/office/drawing/2014/main" id="{89451990-4A8D-454B-969D-925E6F4D7065}"/>
              </a:ext>
            </a:extLst>
          </p:cNvPr>
          <p:cNvSpPr txBox="1"/>
          <p:nvPr/>
        </p:nvSpPr>
        <p:spPr>
          <a:xfrm>
            <a:off x="292317" y="1161864"/>
            <a:ext cx="7994433" cy="338514"/>
          </a:xfrm>
          <a:prstGeom prst="rect">
            <a:avLst/>
          </a:prstGeom>
          <a:noFill/>
          <a:ln>
            <a:noFill/>
          </a:ln>
        </p:spPr>
        <p:txBody>
          <a:bodyPr spcFirstLastPara="1" wrap="square" lIns="91425" tIns="45700" rIns="91425" bIns="45700" anchor="t" anchorCtr="0">
            <a:spAutoFit/>
          </a:bodyPr>
          <a:lstStyle/>
          <a:p>
            <a:pPr lvl="0"/>
            <a:r>
              <a:rPr lang="ja-JP" altLang="ja-JP" sz="1600" b="1" dirty="0">
                <a:solidFill>
                  <a:schemeClr val="dk1"/>
                </a:solidFill>
                <a:latin typeface="Meiryo"/>
                <a:ea typeface="Meiryo"/>
                <a:cs typeface="Meiryo"/>
                <a:sym typeface="Meiryo"/>
              </a:rPr>
              <a:t>●</a:t>
            </a:r>
            <a:r>
              <a:rPr lang="ja-JP" altLang="en-US" sz="1600" b="1" dirty="0">
                <a:latin typeface="Meiryo"/>
                <a:ea typeface="Meiryo"/>
                <a:cs typeface="Meiryo"/>
                <a:sym typeface="Meiryo"/>
              </a:rPr>
              <a:t>メンバーを削除する</a:t>
            </a:r>
          </a:p>
        </p:txBody>
      </p:sp>
      <p:sp>
        <p:nvSpPr>
          <p:cNvPr id="14" name="Google Shape;156;g125f8f40711_0_119">
            <a:extLst>
              <a:ext uri="{FF2B5EF4-FFF2-40B4-BE49-F238E27FC236}">
                <a16:creationId xmlns:a16="http://schemas.microsoft.com/office/drawing/2014/main" id="{572EE494-D288-46E8-A6CF-8B02DEE938D2}"/>
              </a:ext>
            </a:extLst>
          </p:cNvPr>
          <p:cNvSpPr txBox="1"/>
          <p:nvPr/>
        </p:nvSpPr>
        <p:spPr>
          <a:xfrm>
            <a:off x="694171" y="1470553"/>
            <a:ext cx="527749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rgbClr val="000000"/>
                </a:solidFill>
                <a:latin typeface="Meiryo"/>
                <a:ea typeface="Meiryo"/>
                <a:cs typeface="Meiryo"/>
                <a:sym typeface="Meiryo"/>
              </a:rPr>
              <a:t>①削除したいメンバーのメンバー詳細画面で「メンバー削除</a:t>
            </a:r>
            <a:r>
              <a:rPr lang="ja-JP" altLang="en-US" sz="1400" dirty="0">
                <a:latin typeface="Meiryo"/>
                <a:ea typeface="Meiryo"/>
                <a:cs typeface="Meiryo"/>
                <a:sym typeface="Meiryo"/>
              </a:rPr>
              <a:t>」</a:t>
            </a:r>
            <a:r>
              <a:rPr lang="ja-JP" altLang="en-US" sz="1400" b="0" i="0" u="none" strike="noStrike" cap="none" dirty="0">
                <a:solidFill>
                  <a:srgbClr val="000000"/>
                </a:solidFill>
                <a:latin typeface="Meiryo"/>
                <a:ea typeface="Meiryo"/>
                <a:cs typeface="Meiryo"/>
                <a:sym typeface="Meiryo"/>
              </a:rPr>
              <a:t>をクリックします。</a:t>
            </a:r>
            <a:endParaRPr lang="ja-JP" altLang="en-US" sz="1400" dirty="0"/>
          </a:p>
        </p:txBody>
      </p:sp>
      <p:sp>
        <p:nvSpPr>
          <p:cNvPr id="15" name="Google Shape;157;g125f8f40711_0_119">
            <a:extLst>
              <a:ext uri="{FF2B5EF4-FFF2-40B4-BE49-F238E27FC236}">
                <a16:creationId xmlns:a16="http://schemas.microsoft.com/office/drawing/2014/main" id="{5CB8AE73-E89F-40CC-ACF2-8C0410E9CA2A}"/>
              </a:ext>
            </a:extLst>
          </p:cNvPr>
          <p:cNvSpPr txBox="1"/>
          <p:nvPr/>
        </p:nvSpPr>
        <p:spPr>
          <a:xfrm>
            <a:off x="6167550" y="1474614"/>
            <a:ext cx="527749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rgbClr val="1D1D1D"/>
                </a:solidFill>
                <a:latin typeface="Meiryo"/>
                <a:ea typeface="Meiryo"/>
                <a:cs typeface="Meiryo"/>
                <a:sym typeface="Meiryo"/>
              </a:rPr>
              <a:t>②確認するポップアップで　　　　　をクリックすると、メンバー削除が完了します。</a:t>
            </a:r>
            <a:endParaRPr lang="ja-JP" altLang="en-US" sz="1400" dirty="0"/>
          </a:p>
        </p:txBody>
      </p:sp>
      <p:grpSp>
        <p:nvGrpSpPr>
          <p:cNvPr id="2" name="グループ化 1">
            <a:extLst>
              <a:ext uri="{FF2B5EF4-FFF2-40B4-BE49-F238E27FC236}">
                <a16:creationId xmlns:a16="http://schemas.microsoft.com/office/drawing/2014/main" id="{94283CDC-CCFA-42C5-B03B-2DCAE4E0F442}"/>
              </a:ext>
            </a:extLst>
          </p:cNvPr>
          <p:cNvGrpSpPr/>
          <p:nvPr/>
        </p:nvGrpSpPr>
        <p:grpSpPr>
          <a:xfrm>
            <a:off x="7107582" y="4540797"/>
            <a:ext cx="4133962" cy="1075279"/>
            <a:chOff x="7107582" y="4540797"/>
            <a:chExt cx="4133962" cy="1075279"/>
          </a:xfrm>
        </p:grpSpPr>
        <p:grpSp>
          <p:nvGrpSpPr>
            <p:cNvPr id="20" name="グループ化 19">
              <a:extLst>
                <a:ext uri="{FF2B5EF4-FFF2-40B4-BE49-F238E27FC236}">
                  <a16:creationId xmlns:a16="http://schemas.microsoft.com/office/drawing/2014/main" id="{86081F0B-D57C-46A5-AE95-58EDE875B5F0}"/>
                </a:ext>
              </a:extLst>
            </p:cNvPr>
            <p:cNvGrpSpPr/>
            <p:nvPr/>
          </p:nvGrpSpPr>
          <p:grpSpPr>
            <a:xfrm>
              <a:off x="7107582" y="4540797"/>
              <a:ext cx="4133962" cy="1075279"/>
              <a:chOff x="763325" y="5008363"/>
              <a:chExt cx="4133962" cy="1075279"/>
            </a:xfrm>
          </p:grpSpPr>
          <p:sp>
            <p:nvSpPr>
              <p:cNvPr id="21" name="Google Shape;186;g125f8f40711_0_137">
                <a:extLst>
                  <a:ext uri="{FF2B5EF4-FFF2-40B4-BE49-F238E27FC236}">
                    <a16:creationId xmlns:a16="http://schemas.microsoft.com/office/drawing/2014/main" id="{C023C256-1EAF-45DD-A986-66EDB5A70761}"/>
                  </a:ext>
                </a:extLst>
              </p:cNvPr>
              <p:cNvSpPr/>
              <p:nvPr/>
            </p:nvSpPr>
            <p:spPr>
              <a:xfrm>
                <a:off x="763325" y="5008363"/>
                <a:ext cx="4133962" cy="1075279"/>
              </a:xfrm>
              <a:prstGeom prst="rect">
                <a:avLst/>
              </a:prstGeom>
              <a:solidFill>
                <a:srgbClr val="FFFFFF"/>
              </a:solidFill>
              <a:ln w="19050" cap="rnd" cmpd="sng">
                <a:solidFill>
                  <a:srgbClr val="C96F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FFFFFF"/>
                  </a:solidFill>
                  <a:latin typeface="Trebuchet MS"/>
                  <a:ea typeface="Trebuchet MS"/>
                  <a:cs typeface="Trebuchet MS"/>
                  <a:sym typeface="Trebuchet MS"/>
                </a:endParaRPr>
              </a:p>
            </p:txBody>
          </p:sp>
          <p:sp>
            <p:nvSpPr>
              <p:cNvPr id="22" name="Google Shape;190;g125f8f40711_0_137">
                <a:extLst>
                  <a:ext uri="{FF2B5EF4-FFF2-40B4-BE49-F238E27FC236}">
                    <a16:creationId xmlns:a16="http://schemas.microsoft.com/office/drawing/2014/main" id="{40BCC4B6-64F4-4F87-8B5A-45AF60BD4901}"/>
                  </a:ext>
                </a:extLst>
              </p:cNvPr>
              <p:cNvSpPr txBox="1"/>
              <p:nvPr/>
            </p:nvSpPr>
            <p:spPr>
              <a:xfrm>
                <a:off x="939517" y="5461042"/>
                <a:ext cx="3743353"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rgbClr val="1D1D1D"/>
                    </a:solidFill>
                    <a:latin typeface="Meiryo"/>
                    <a:ea typeface="Meiryo"/>
                    <a:cs typeface="Meiryo"/>
                    <a:sym typeface="Meiryo"/>
                  </a:rPr>
                  <a:t>削除を中断する場合は　　をクリックすると、ポップアップが閉じられます。</a:t>
                </a:r>
                <a:endParaRPr lang="ja-JP" altLang="en-US" sz="1400" b="0" i="0" u="none" strike="noStrike" cap="none" dirty="0">
                  <a:solidFill>
                    <a:srgbClr val="000000"/>
                  </a:solidFill>
                  <a:latin typeface="Meiryo"/>
                  <a:ea typeface="Meiryo"/>
                  <a:cs typeface="Meiryo"/>
                  <a:sym typeface="Meiryo"/>
                </a:endParaRPr>
              </a:p>
            </p:txBody>
          </p:sp>
          <p:sp>
            <p:nvSpPr>
              <p:cNvPr id="23" name="Google Shape;159;g125f8f40711_0_119">
                <a:extLst>
                  <a:ext uri="{FF2B5EF4-FFF2-40B4-BE49-F238E27FC236}">
                    <a16:creationId xmlns:a16="http://schemas.microsoft.com/office/drawing/2014/main" id="{FC3BA1F5-208E-467F-95FC-6B9269A2C9F4}"/>
                  </a:ext>
                </a:extLst>
              </p:cNvPr>
              <p:cNvSpPr txBox="1"/>
              <p:nvPr/>
            </p:nvSpPr>
            <p:spPr>
              <a:xfrm>
                <a:off x="1217897" y="5092212"/>
                <a:ext cx="959197"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1600" b="1" i="1" u="none" strike="noStrike" cap="none" dirty="0">
                    <a:solidFill>
                      <a:srgbClr val="C96F06"/>
                    </a:solidFill>
                    <a:latin typeface="Meiryo"/>
                    <a:ea typeface="Meiryo"/>
                    <a:cs typeface="Meiryo"/>
                    <a:sym typeface="Meiryo"/>
                  </a:rPr>
                  <a:t>TIPS</a:t>
                </a:r>
                <a:endParaRPr sz="1200" b="1" i="1" u="none" strike="noStrike" cap="none" dirty="0">
                  <a:solidFill>
                    <a:srgbClr val="C96F06"/>
                  </a:solidFill>
                  <a:latin typeface="Meiryo"/>
                  <a:ea typeface="Meiryo"/>
                  <a:cs typeface="Meiryo"/>
                  <a:sym typeface="Meiryo"/>
                </a:endParaRPr>
              </a:p>
            </p:txBody>
          </p:sp>
          <p:pic>
            <p:nvPicPr>
              <p:cNvPr id="24" name="Google Shape;161;g125f8f40711_0_119">
                <a:extLst>
                  <a:ext uri="{FF2B5EF4-FFF2-40B4-BE49-F238E27FC236}">
                    <a16:creationId xmlns:a16="http://schemas.microsoft.com/office/drawing/2014/main" id="{BD5C0DF0-7148-49C9-ABCB-24676A14DE02}"/>
                  </a:ext>
                </a:extLst>
              </p:cNvPr>
              <p:cNvPicPr preferRelativeResize="0"/>
              <p:nvPr/>
            </p:nvPicPr>
            <p:blipFill rotWithShape="1">
              <a:blip r:embed="rId2">
                <a:alphaModFix/>
              </a:blip>
              <a:srcRect/>
              <a:stretch/>
            </p:blipFill>
            <p:spPr>
              <a:xfrm>
                <a:off x="892786" y="5061896"/>
                <a:ext cx="335332" cy="338514"/>
              </a:xfrm>
              <a:prstGeom prst="rect">
                <a:avLst/>
              </a:prstGeom>
              <a:noFill/>
              <a:ln>
                <a:noFill/>
              </a:ln>
            </p:spPr>
          </p:pic>
          <p:sp>
            <p:nvSpPr>
              <p:cNvPr id="25" name="Google Shape;159;g125f8f40711_0_119">
                <a:extLst>
                  <a:ext uri="{FF2B5EF4-FFF2-40B4-BE49-F238E27FC236}">
                    <a16:creationId xmlns:a16="http://schemas.microsoft.com/office/drawing/2014/main" id="{8C154A8A-E0F0-4B2D-A9EA-DDCDC2F45C9D}"/>
                  </a:ext>
                </a:extLst>
              </p:cNvPr>
              <p:cNvSpPr txBox="1"/>
              <p:nvPr/>
            </p:nvSpPr>
            <p:spPr>
              <a:xfrm>
                <a:off x="1952893" y="5088584"/>
                <a:ext cx="2267861"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b="1" i="1" u="none" strike="noStrike" cap="none" dirty="0">
                  <a:solidFill>
                    <a:srgbClr val="C96F06"/>
                  </a:solidFill>
                  <a:latin typeface="Meiryo"/>
                  <a:ea typeface="Meiryo"/>
                  <a:cs typeface="Meiryo"/>
                  <a:sym typeface="Meiryo"/>
                </a:endParaRPr>
              </a:p>
            </p:txBody>
          </p:sp>
        </p:grpSp>
        <p:pic>
          <p:nvPicPr>
            <p:cNvPr id="26" name="Google Shape;1221;p62">
              <a:extLst>
                <a:ext uri="{FF2B5EF4-FFF2-40B4-BE49-F238E27FC236}">
                  <a16:creationId xmlns:a16="http://schemas.microsoft.com/office/drawing/2014/main" id="{B33385EE-7B93-47A8-8A0B-515FE7974774}"/>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229754" y="4955297"/>
              <a:ext cx="222917" cy="245209"/>
            </a:xfrm>
            <a:prstGeom prst="rect">
              <a:avLst/>
            </a:prstGeom>
            <a:noFill/>
            <a:ln w="12700" cap="flat" cmpd="sng">
              <a:solidFill>
                <a:srgbClr val="7F7F7F"/>
              </a:solidFill>
              <a:prstDash val="solid"/>
              <a:round/>
              <a:headEnd type="none" w="sm" len="sm"/>
              <a:tailEnd type="none" w="sm" len="sm"/>
            </a:ln>
          </p:spPr>
        </p:pic>
      </p:grpSp>
      <p:pic>
        <p:nvPicPr>
          <p:cNvPr id="2050" name="Picture 2">
            <a:extLst>
              <a:ext uri="{FF2B5EF4-FFF2-40B4-BE49-F238E27FC236}">
                <a16:creationId xmlns:a16="http://schemas.microsoft.com/office/drawing/2014/main" id="{C22596C9-BBAF-3567-A3D8-B0DEAA920CF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7127" y="2127474"/>
            <a:ext cx="5529730" cy="307303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94A19AF7-84F3-44D7-13C0-9D8E5FC69DF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551175" y="2035973"/>
            <a:ext cx="4475952" cy="2388341"/>
          </a:xfrm>
          <a:prstGeom prst="rect">
            <a:avLst/>
          </a:prstGeom>
          <a:noFill/>
          <a:extLst>
            <a:ext uri="{909E8E84-426E-40DD-AFC4-6F175D3DCCD1}">
              <a14:hiddenFill xmlns:a14="http://schemas.microsoft.com/office/drawing/2010/main">
                <a:solidFill>
                  <a:srgbClr val="FFFFFF"/>
                </a:solidFill>
              </a14:hiddenFill>
            </a:ext>
          </a:extLst>
        </p:spPr>
      </p:pic>
      <p:pic>
        <p:nvPicPr>
          <p:cNvPr id="4" name="図 3">
            <a:extLst>
              <a:ext uri="{FF2B5EF4-FFF2-40B4-BE49-F238E27FC236}">
                <a16:creationId xmlns:a16="http://schemas.microsoft.com/office/drawing/2014/main" id="{5EA63B86-2EF9-04F0-4860-3278F8F70713}"/>
              </a:ext>
            </a:extLst>
          </p:cNvPr>
          <p:cNvPicPr>
            <a:picLocks noChangeAspect="1"/>
          </p:cNvPicPr>
          <p:nvPr/>
        </p:nvPicPr>
        <p:blipFill rotWithShape="1">
          <a:blip r:embed="rId6"/>
          <a:srcRect l="80209" t="83484" r="3530" b="3087"/>
          <a:stretch/>
        </p:blipFill>
        <p:spPr>
          <a:xfrm>
            <a:off x="8366899" y="1415594"/>
            <a:ext cx="940263" cy="414500"/>
          </a:xfrm>
          <a:prstGeom prst="rect">
            <a:avLst/>
          </a:prstGeom>
        </p:spPr>
      </p:pic>
    </p:spTree>
    <p:extLst>
      <p:ext uri="{BB962C8B-B14F-4D97-AF65-F5344CB8AC3E}">
        <p14:creationId xmlns:p14="http://schemas.microsoft.com/office/powerpoint/2010/main" val="2126339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76;p5">
            <a:extLst>
              <a:ext uri="{FF2B5EF4-FFF2-40B4-BE49-F238E27FC236}">
                <a16:creationId xmlns:a16="http://schemas.microsoft.com/office/drawing/2014/main" id="{E9574C08-14EE-41CA-87F6-B01E8BDBD24A}"/>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Meiryo"/>
                <a:ea typeface="Meiryo"/>
                <a:cs typeface="Meiryo"/>
                <a:sym typeface="Meiryo"/>
              </a:rPr>
              <a:t>プロファイルブック</a:t>
            </a:r>
            <a:endParaRPr sz="1500" b="1" i="0" u="none" strike="noStrike" cap="none" dirty="0">
              <a:solidFill>
                <a:schemeClr val="dk1"/>
              </a:solidFill>
              <a:latin typeface="Arial"/>
              <a:ea typeface="Arial"/>
              <a:cs typeface="Arial"/>
              <a:sym typeface="Arial"/>
            </a:endParaRPr>
          </a:p>
        </p:txBody>
      </p:sp>
      <p:sp>
        <p:nvSpPr>
          <p:cNvPr id="11" name="Google Shape;78;p5">
            <a:extLst>
              <a:ext uri="{FF2B5EF4-FFF2-40B4-BE49-F238E27FC236}">
                <a16:creationId xmlns:a16="http://schemas.microsoft.com/office/drawing/2014/main" id="{4716346A-4D79-4A25-94A7-113184E1FB88}"/>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lvl="0"/>
            <a:r>
              <a:rPr lang="en-US" altLang="ja-JP" sz="1400" b="1" dirty="0">
                <a:latin typeface="Meiryo"/>
                <a:ea typeface="Meiryo"/>
                <a:cs typeface="Meiryo"/>
                <a:sym typeface="Meiryo"/>
              </a:rPr>
              <a:t>5.</a:t>
            </a:r>
            <a:r>
              <a:rPr lang="ja-JP" altLang="en-US" sz="1400" b="1" dirty="0">
                <a:latin typeface="Meiryo"/>
                <a:ea typeface="Meiryo"/>
                <a:cs typeface="Meiryo"/>
                <a:sym typeface="Meiryo"/>
              </a:rPr>
              <a:t>シート情報の閲覧</a:t>
            </a:r>
            <a:r>
              <a:rPr lang="en-US" altLang="ja-JP" sz="1400" b="1" dirty="0">
                <a:latin typeface="Meiryo"/>
                <a:ea typeface="Meiryo"/>
                <a:cs typeface="Meiryo"/>
                <a:sym typeface="Meiryo"/>
              </a:rPr>
              <a:t>/</a:t>
            </a:r>
            <a:r>
              <a:rPr lang="ja-JP" altLang="en-US" sz="1400" b="1" dirty="0">
                <a:latin typeface="Meiryo"/>
                <a:ea typeface="Meiryo"/>
                <a:cs typeface="Meiryo"/>
                <a:sym typeface="Meiryo"/>
              </a:rPr>
              <a:t>編集方法</a:t>
            </a:r>
          </a:p>
        </p:txBody>
      </p:sp>
      <p:sp>
        <p:nvSpPr>
          <p:cNvPr id="12" name="Google Shape;203;g125f8f40711_0_141">
            <a:extLst>
              <a:ext uri="{FF2B5EF4-FFF2-40B4-BE49-F238E27FC236}">
                <a16:creationId xmlns:a16="http://schemas.microsoft.com/office/drawing/2014/main" id="{26FAD4F6-80CE-419E-9B20-D3F1C0DB132F}"/>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lvl="0"/>
            <a:r>
              <a:rPr lang="en-US" altLang="ja-JP" sz="1600" b="1" dirty="0">
                <a:latin typeface="Meiryo"/>
                <a:ea typeface="Meiryo"/>
                <a:cs typeface="Meiryo"/>
                <a:sym typeface="Meiryo"/>
              </a:rPr>
              <a:t>5-1. </a:t>
            </a:r>
            <a:r>
              <a:rPr lang="ja-JP" altLang="en-US" sz="1600" b="1" dirty="0">
                <a:latin typeface="Meiryo"/>
                <a:ea typeface="Meiryo"/>
                <a:cs typeface="Meiryo"/>
                <a:sym typeface="Meiryo"/>
              </a:rPr>
              <a:t>シート情報を閲覧する</a:t>
            </a:r>
          </a:p>
        </p:txBody>
      </p:sp>
      <p:sp>
        <p:nvSpPr>
          <p:cNvPr id="13" name="Google Shape;156;g125f8f40711_0_119">
            <a:extLst>
              <a:ext uri="{FF2B5EF4-FFF2-40B4-BE49-F238E27FC236}">
                <a16:creationId xmlns:a16="http://schemas.microsoft.com/office/drawing/2014/main" id="{53C99867-FF01-4DA6-882A-341E6365D964}"/>
              </a:ext>
            </a:extLst>
          </p:cNvPr>
          <p:cNvSpPr txBox="1"/>
          <p:nvPr/>
        </p:nvSpPr>
        <p:spPr>
          <a:xfrm>
            <a:off x="745499" y="1205956"/>
            <a:ext cx="10513051" cy="738623"/>
          </a:xfrm>
          <a:prstGeom prst="rect">
            <a:avLst/>
          </a:prstGeom>
          <a:noFill/>
          <a:ln>
            <a:noFill/>
          </a:ln>
        </p:spPr>
        <p:txBody>
          <a:bodyPr spcFirstLastPara="1" wrap="square" lIns="91425" tIns="45700" rIns="91425" bIns="45700" anchor="t" anchorCtr="0">
            <a:spAutoFit/>
          </a:bodyPr>
          <a:lstStyle/>
          <a:p>
            <a:pPr lvl="0"/>
            <a:r>
              <a:rPr lang="ja-JP" altLang="en-US" sz="1400" dirty="0">
                <a:solidFill>
                  <a:schemeClr val="dk1"/>
                </a:solidFill>
                <a:latin typeface="Meiryo"/>
                <a:ea typeface="Meiryo"/>
                <a:cs typeface="Meiryo"/>
                <a:sym typeface="Meiryo"/>
              </a:rPr>
              <a:t>シート情報は基本情報の下部エリアに表示されます。</a:t>
            </a:r>
            <a:endParaRPr lang="en-US" altLang="ja-JP" sz="1400" dirty="0">
              <a:solidFill>
                <a:schemeClr val="dk1"/>
              </a:solidFill>
              <a:latin typeface="Meiryo"/>
              <a:ea typeface="Meiryo"/>
              <a:cs typeface="Meiryo"/>
              <a:sym typeface="Meiryo"/>
            </a:endParaRPr>
          </a:p>
          <a:p>
            <a:pPr lvl="0"/>
            <a:r>
              <a:rPr lang="ja-JP" altLang="en-US" sz="1400" dirty="0">
                <a:solidFill>
                  <a:srgbClr val="1D1D1D"/>
                </a:solidFill>
                <a:latin typeface="Meiryo"/>
                <a:ea typeface="Meiryo"/>
                <a:cs typeface="Meiryo"/>
                <a:sym typeface="Meiryo"/>
              </a:rPr>
              <a:t>シート情報のリストから表示したい情報のシートをクリックすると、当該シートの</a:t>
            </a:r>
          </a:p>
          <a:p>
            <a:pPr lvl="0"/>
            <a:r>
              <a:rPr lang="ja-JP" altLang="en-US" sz="1400" dirty="0">
                <a:solidFill>
                  <a:srgbClr val="1D1D1D"/>
                </a:solidFill>
                <a:latin typeface="Meiryo"/>
                <a:ea typeface="Meiryo"/>
                <a:cs typeface="Meiryo"/>
                <a:sym typeface="Meiryo"/>
              </a:rPr>
              <a:t>情報がシート情報表示エリアに表示されます。</a:t>
            </a:r>
            <a:endParaRPr lang="ja-JP" altLang="en-US" sz="1400" b="0" i="0" u="none" strike="noStrike" cap="none" dirty="0">
              <a:solidFill>
                <a:srgbClr val="000000"/>
              </a:solidFill>
              <a:latin typeface="Meiryo"/>
              <a:ea typeface="Meiryo"/>
              <a:cs typeface="Meiryo"/>
              <a:sym typeface="Meiryo"/>
            </a:endParaRPr>
          </a:p>
        </p:txBody>
      </p:sp>
      <p:pic>
        <p:nvPicPr>
          <p:cNvPr id="3074" name="Picture 2">
            <a:extLst>
              <a:ext uri="{FF2B5EF4-FFF2-40B4-BE49-F238E27FC236}">
                <a16:creationId xmlns:a16="http://schemas.microsoft.com/office/drawing/2014/main" id="{1D9A9E19-DD2C-ED61-FBE1-2A34AC8A100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23181" y="1995243"/>
            <a:ext cx="8029266" cy="444746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61337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Google Shape;156;g125f8f40711_0_119">
            <a:extLst>
              <a:ext uri="{FF2B5EF4-FFF2-40B4-BE49-F238E27FC236}">
                <a16:creationId xmlns:a16="http://schemas.microsoft.com/office/drawing/2014/main" id="{1C1C86C2-04DE-4808-B309-5619BBBB54E0}"/>
              </a:ext>
            </a:extLst>
          </p:cNvPr>
          <p:cNvSpPr txBox="1"/>
          <p:nvPr/>
        </p:nvSpPr>
        <p:spPr>
          <a:xfrm>
            <a:off x="694171" y="1470553"/>
            <a:ext cx="1071124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rgbClr val="000000"/>
                </a:solidFill>
                <a:latin typeface="Meiryo"/>
                <a:ea typeface="Meiryo"/>
                <a:cs typeface="Meiryo"/>
                <a:sym typeface="Meiryo"/>
              </a:rPr>
              <a:t> プロファイルブック配下の　　がついているカテゴリをクリックすると、  紐づけられたシートのリストが展開します。（リストが既に展開されている場合は表示が　　になります）。</a:t>
            </a:r>
            <a:endParaRPr lang="ja-JP" altLang="en-US" sz="1400" b="1" i="0" u="none" strike="noStrike" cap="none" dirty="0">
              <a:solidFill>
                <a:srgbClr val="000000"/>
              </a:solidFill>
              <a:latin typeface="Meiryo"/>
              <a:ea typeface="Meiryo"/>
              <a:cs typeface="Meiryo"/>
              <a:sym typeface="Meiryo"/>
            </a:endParaRPr>
          </a:p>
        </p:txBody>
      </p:sp>
      <p:grpSp>
        <p:nvGrpSpPr>
          <p:cNvPr id="16" name="グループ化 15">
            <a:extLst>
              <a:ext uri="{FF2B5EF4-FFF2-40B4-BE49-F238E27FC236}">
                <a16:creationId xmlns:a16="http://schemas.microsoft.com/office/drawing/2014/main" id="{1F4D82B1-D49E-07C5-1D53-2F92F67B093E}"/>
              </a:ext>
            </a:extLst>
          </p:cNvPr>
          <p:cNvGrpSpPr/>
          <p:nvPr/>
        </p:nvGrpSpPr>
        <p:grpSpPr>
          <a:xfrm>
            <a:off x="3019415" y="1446931"/>
            <a:ext cx="739995" cy="480200"/>
            <a:chOff x="4607970" y="1267929"/>
            <a:chExt cx="739995" cy="480200"/>
          </a:xfrm>
        </p:grpSpPr>
        <p:pic>
          <p:nvPicPr>
            <p:cNvPr id="18" name="図 17">
              <a:extLst>
                <a:ext uri="{FF2B5EF4-FFF2-40B4-BE49-F238E27FC236}">
                  <a16:creationId xmlns:a16="http://schemas.microsoft.com/office/drawing/2014/main" id="{0A078A79-1381-BC55-20BB-2E5102795C5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111884" y="1524994"/>
              <a:ext cx="236081" cy="223135"/>
            </a:xfrm>
            <a:prstGeom prst="rect">
              <a:avLst/>
            </a:prstGeom>
            <a:ln w="12700">
              <a:solidFill>
                <a:schemeClr val="bg1">
                  <a:lumMod val="50000"/>
                </a:schemeClr>
              </a:solidFill>
            </a:ln>
          </p:spPr>
        </p:pic>
        <p:pic>
          <p:nvPicPr>
            <p:cNvPr id="19" name="図 18">
              <a:extLst>
                <a:ext uri="{FF2B5EF4-FFF2-40B4-BE49-F238E27FC236}">
                  <a16:creationId xmlns:a16="http://schemas.microsoft.com/office/drawing/2014/main" id="{1B67E029-A64C-2974-57CE-C2E43E1A14F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607970" y="1267929"/>
              <a:ext cx="238125" cy="223838"/>
            </a:xfrm>
            <a:prstGeom prst="rect">
              <a:avLst/>
            </a:prstGeom>
            <a:ln w="12700">
              <a:solidFill>
                <a:schemeClr val="bg1">
                  <a:lumMod val="50000"/>
                </a:schemeClr>
              </a:solidFill>
            </a:ln>
          </p:spPr>
        </p:pic>
      </p:grpSp>
      <p:sp>
        <p:nvSpPr>
          <p:cNvPr id="24" name="Google Shape;76;p5">
            <a:extLst>
              <a:ext uri="{FF2B5EF4-FFF2-40B4-BE49-F238E27FC236}">
                <a16:creationId xmlns:a16="http://schemas.microsoft.com/office/drawing/2014/main" id="{96314ECE-C8BE-45F7-83B5-A94BE4674EC6}"/>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Meiryo"/>
                <a:ea typeface="Meiryo"/>
                <a:cs typeface="Meiryo"/>
                <a:sym typeface="Meiryo"/>
              </a:rPr>
              <a:t>プロファイルブック</a:t>
            </a:r>
            <a:endParaRPr sz="1500" b="1" i="0" u="none" strike="noStrike" cap="none" dirty="0">
              <a:solidFill>
                <a:schemeClr val="dk1"/>
              </a:solidFill>
              <a:latin typeface="Arial"/>
              <a:ea typeface="Arial"/>
              <a:cs typeface="Arial"/>
              <a:sym typeface="Arial"/>
            </a:endParaRPr>
          </a:p>
        </p:txBody>
      </p:sp>
      <p:sp>
        <p:nvSpPr>
          <p:cNvPr id="25" name="Google Shape;78;p5">
            <a:extLst>
              <a:ext uri="{FF2B5EF4-FFF2-40B4-BE49-F238E27FC236}">
                <a16:creationId xmlns:a16="http://schemas.microsoft.com/office/drawing/2014/main" id="{18D234E4-1AD3-43AE-A0F2-DD3903D48706}"/>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lvl="0"/>
            <a:r>
              <a:rPr lang="en-US" altLang="ja-JP" sz="1400" b="1" dirty="0">
                <a:latin typeface="Meiryo"/>
                <a:ea typeface="Meiryo"/>
                <a:cs typeface="Meiryo"/>
                <a:sym typeface="Meiryo"/>
              </a:rPr>
              <a:t>5.</a:t>
            </a:r>
            <a:r>
              <a:rPr lang="ja-JP" altLang="en-US" sz="1400" b="1" dirty="0">
                <a:latin typeface="Meiryo"/>
                <a:ea typeface="Meiryo"/>
                <a:cs typeface="Meiryo"/>
                <a:sym typeface="Meiryo"/>
              </a:rPr>
              <a:t>シート情報の閲覧</a:t>
            </a:r>
            <a:r>
              <a:rPr lang="en-US" altLang="ja-JP" sz="1400" b="1" dirty="0">
                <a:latin typeface="Meiryo"/>
                <a:ea typeface="Meiryo"/>
                <a:cs typeface="Meiryo"/>
                <a:sym typeface="Meiryo"/>
              </a:rPr>
              <a:t>/</a:t>
            </a:r>
            <a:r>
              <a:rPr lang="ja-JP" altLang="en-US" sz="1400" b="1" dirty="0">
                <a:latin typeface="Meiryo"/>
                <a:ea typeface="Meiryo"/>
                <a:cs typeface="Meiryo"/>
                <a:sym typeface="Meiryo"/>
              </a:rPr>
              <a:t>編集方法</a:t>
            </a:r>
          </a:p>
        </p:txBody>
      </p:sp>
      <p:sp>
        <p:nvSpPr>
          <p:cNvPr id="26" name="Google Shape;203;g125f8f40711_0_141">
            <a:extLst>
              <a:ext uri="{FF2B5EF4-FFF2-40B4-BE49-F238E27FC236}">
                <a16:creationId xmlns:a16="http://schemas.microsoft.com/office/drawing/2014/main" id="{890BB09E-3206-44C3-AEBA-42A38F8D49D1}"/>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lvl="0"/>
            <a:r>
              <a:rPr lang="en-US" altLang="ja-JP" sz="1600" b="1" dirty="0">
                <a:latin typeface="Meiryo"/>
                <a:ea typeface="Meiryo"/>
                <a:cs typeface="Meiryo"/>
                <a:sym typeface="Meiryo"/>
              </a:rPr>
              <a:t>5-1. </a:t>
            </a:r>
            <a:r>
              <a:rPr lang="ja-JP" altLang="en-US" sz="1600" b="1" dirty="0">
                <a:latin typeface="Meiryo"/>
                <a:ea typeface="Meiryo"/>
                <a:cs typeface="Meiryo"/>
                <a:sym typeface="Meiryo"/>
              </a:rPr>
              <a:t>シート情報を閲覧する</a:t>
            </a:r>
          </a:p>
        </p:txBody>
      </p:sp>
      <p:sp>
        <p:nvSpPr>
          <p:cNvPr id="27" name="Google Shape;618;g126584d4e9d_0_223">
            <a:extLst>
              <a:ext uri="{FF2B5EF4-FFF2-40B4-BE49-F238E27FC236}">
                <a16:creationId xmlns:a16="http://schemas.microsoft.com/office/drawing/2014/main" id="{872E944E-ED68-4F86-8AD8-DE8236726653}"/>
              </a:ext>
            </a:extLst>
          </p:cNvPr>
          <p:cNvSpPr txBox="1"/>
          <p:nvPr/>
        </p:nvSpPr>
        <p:spPr>
          <a:xfrm>
            <a:off x="292317" y="1161864"/>
            <a:ext cx="7994433" cy="338514"/>
          </a:xfrm>
          <a:prstGeom prst="rect">
            <a:avLst/>
          </a:prstGeom>
          <a:noFill/>
          <a:ln>
            <a:noFill/>
          </a:ln>
        </p:spPr>
        <p:txBody>
          <a:bodyPr spcFirstLastPara="1" wrap="square" lIns="91425" tIns="45700" rIns="91425" bIns="45700" anchor="t" anchorCtr="0">
            <a:spAutoFit/>
          </a:bodyPr>
          <a:lstStyle/>
          <a:p>
            <a:pPr lvl="0"/>
            <a:r>
              <a:rPr lang="ja-JP" altLang="ja-JP" sz="1600" b="1" dirty="0">
                <a:solidFill>
                  <a:schemeClr val="dk1"/>
                </a:solidFill>
                <a:latin typeface="Meiryo"/>
                <a:ea typeface="Meiryo"/>
                <a:cs typeface="Meiryo"/>
                <a:sym typeface="Meiryo"/>
              </a:rPr>
              <a:t>●</a:t>
            </a:r>
            <a:r>
              <a:rPr lang="ja-JP" altLang="en-US" sz="1600" b="1" dirty="0">
                <a:latin typeface="Meiryo"/>
                <a:ea typeface="Meiryo"/>
                <a:cs typeface="Meiryo"/>
                <a:sym typeface="Meiryo"/>
              </a:rPr>
              <a:t>閲覧したいシートを選ぶ</a:t>
            </a:r>
          </a:p>
        </p:txBody>
      </p:sp>
      <p:pic>
        <p:nvPicPr>
          <p:cNvPr id="4098" name="Picture 2">
            <a:extLst>
              <a:ext uri="{FF2B5EF4-FFF2-40B4-BE49-F238E27FC236}">
                <a16:creationId xmlns:a16="http://schemas.microsoft.com/office/drawing/2014/main" id="{A30AD3EC-1AA1-0025-46E8-56323F4CFF3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18564" y="2045463"/>
            <a:ext cx="7968452" cy="429341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43330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Google Shape;156;g125f8f40711_0_119">
            <a:extLst>
              <a:ext uri="{FF2B5EF4-FFF2-40B4-BE49-F238E27FC236}">
                <a16:creationId xmlns:a16="http://schemas.microsoft.com/office/drawing/2014/main" id="{AA611FBA-4272-4466-9DA5-102F3FA9D40E}"/>
              </a:ext>
            </a:extLst>
          </p:cNvPr>
          <p:cNvSpPr txBox="1"/>
          <p:nvPr/>
        </p:nvSpPr>
        <p:spPr>
          <a:xfrm>
            <a:off x="694171" y="2099812"/>
            <a:ext cx="5277497" cy="116951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rgbClr val="000000"/>
                </a:solidFill>
                <a:latin typeface="Meiryo"/>
                <a:ea typeface="Meiryo"/>
                <a:cs typeface="Meiryo"/>
                <a:sym typeface="Meiryo"/>
              </a:rPr>
              <a:t>①ピックアップリスト、ボイスノート、スマートレビュー、パルスサーベイ、コネクトキューブなどの配下の　　がついているカテゴリをクリックすると、紐づけられたリストやイベントが展開します</a:t>
            </a:r>
            <a:r>
              <a:rPr lang="ja-JP" altLang="en-US" sz="1400" dirty="0">
                <a:latin typeface="Meiryo"/>
                <a:ea typeface="Meiryo"/>
                <a:cs typeface="Meiryo"/>
                <a:sym typeface="Meiryo"/>
              </a:rPr>
              <a:t> </a:t>
            </a:r>
            <a:r>
              <a:rPr lang="ja-JP" altLang="en-US" sz="1400" b="0" i="0" u="none" strike="noStrike" cap="none" dirty="0">
                <a:solidFill>
                  <a:srgbClr val="000000"/>
                </a:solidFill>
                <a:latin typeface="Meiryo"/>
                <a:ea typeface="Meiryo"/>
                <a:cs typeface="Meiryo"/>
                <a:sym typeface="Meiryo"/>
              </a:rPr>
              <a:t>（リストが既に展開されている場合は表示が　　になります）。</a:t>
            </a:r>
          </a:p>
        </p:txBody>
      </p:sp>
      <p:pic>
        <p:nvPicPr>
          <p:cNvPr id="14" name="図 13">
            <a:extLst>
              <a:ext uri="{FF2B5EF4-FFF2-40B4-BE49-F238E27FC236}">
                <a16:creationId xmlns:a16="http://schemas.microsoft.com/office/drawing/2014/main" id="{616D756E-8C04-A4AA-8512-CD08B4E4D10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522913" y="2841817"/>
            <a:ext cx="147589" cy="150491"/>
          </a:xfrm>
          <a:prstGeom prst="rect">
            <a:avLst/>
          </a:prstGeom>
          <a:ln w="12700">
            <a:solidFill>
              <a:schemeClr val="bg1">
                <a:lumMod val="50000"/>
              </a:schemeClr>
            </a:solidFill>
          </a:ln>
        </p:spPr>
      </p:pic>
      <p:sp>
        <p:nvSpPr>
          <p:cNvPr id="22" name="Google Shape;76;p5">
            <a:extLst>
              <a:ext uri="{FF2B5EF4-FFF2-40B4-BE49-F238E27FC236}">
                <a16:creationId xmlns:a16="http://schemas.microsoft.com/office/drawing/2014/main" id="{3D4C0CA5-DE8A-487C-903B-A321DDB2483D}"/>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Meiryo"/>
                <a:ea typeface="Meiryo"/>
                <a:cs typeface="Meiryo"/>
                <a:sym typeface="Meiryo"/>
              </a:rPr>
              <a:t>プロファイルブック</a:t>
            </a:r>
            <a:endParaRPr sz="1500" b="1" i="0" u="none" strike="noStrike" cap="none" dirty="0">
              <a:solidFill>
                <a:schemeClr val="dk1"/>
              </a:solidFill>
              <a:latin typeface="Arial"/>
              <a:ea typeface="Arial"/>
              <a:cs typeface="Arial"/>
              <a:sym typeface="Arial"/>
            </a:endParaRPr>
          </a:p>
        </p:txBody>
      </p:sp>
      <p:sp>
        <p:nvSpPr>
          <p:cNvPr id="23" name="Google Shape;78;p5">
            <a:extLst>
              <a:ext uri="{FF2B5EF4-FFF2-40B4-BE49-F238E27FC236}">
                <a16:creationId xmlns:a16="http://schemas.microsoft.com/office/drawing/2014/main" id="{7931CF3A-1232-4ECB-8192-0132DB38B75E}"/>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lvl="0"/>
            <a:r>
              <a:rPr lang="en-US" altLang="ja-JP" sz="1400" b="1" dirty="0">
                <a:latin typeface="Meiryo"/>
                <a:ea typeface="Meiryo"/>
                <a:cs typeface="Meiryo"/>
                <a:sym typeface="Meiryo"/>
              </a:rPr>
              <a:t>5.</a:t>
            </a:r>
            <a:r>
              <a:rPr lang="ja-JP" altLang="en-US" sz="1400" b="1" dirty="0">
                <a:latin typeface="Meiryo"/>
                <a:ea typeface="Meiryo"/>
                <a:cs typeface="Meiryo"/>
                <a:sym typeface="Meiryo"/>
              </a:rPr>
              <a:t>シート情報の閲覧</a:t>
            </a:r>
            <a:r>
              <a:rPr lang="en-US" altLang="ja-JP" sz="1400" b="1" dirty="0">
                <a:latin typeface="Meiryo"/>
                <a:ea typeface="Meiryo"/>
                <a:cs typeface="Meiryo"/>
                <a:sym typeface="Meiryo"/>
              </a:rPr>
              <a:t>/</a:t>
            </a:r>
            <a:r>
              <a:rPr lang="ja-JP" altLang="en-US" sz="1400" b="1" dirty="0">
                <a:latin typeface="Meiryo"/>
                <a:ea typeface="Meiryo"/>
                <a:cs typeface="Meiryo"/>
                <a:sym typeface="Meiryo"/>
              </a:rPr>
              <a:t>編集方法</a:t>
            </a:r>
          </a:p>
        </p:txBody>
      </p:sp>
      <p:sp>
        <p:nvSpPr>
          <p:cNvPr id="24" name="Google Shape;203;g125f8f40711_0_141">
            <a:extLst>
              <a:ext uri="{FF2B5EF4-FFF2-40B4-BE49-F238E27FC236}">
                <a16:creationId xmlns:a16="http://schemas.microsoft.com/office/drawing/2014/main" id="{83605EA2-F4A5-4E2F-9B39-D91EC440FB4B}"/>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lvl="0"/>
            <a:r>
              <a:rPr lang="en-US" altLang="ja-JP" sz="1600" b="1" dirty="0">
                <a:latin typeface="Meiryo"/>
                <a:ea typeface="Meiryo"/>
                <a:cs typeface="Meiryo"/>
                <a:sym typeface="Meiryo"/>
              </a:rPr>
              <a:t>5-1. </a:t>
            </a:r>
            <a:r>
              <a:rPr lang="ja-JP" altLang="en-US" sz="1600" b="1" dirty="0">
                <a:latin typeface="Meiryo"/>
                <a:ea typeface="Meiryo"/>
                <a:cs typeface="Meiryo"/>
                <a:sym typeface="Meiryo"/>
              </a:rPr>
              <a:t>シート情報を閲覧する</a:t>
            </a:r>
          </a:p>
        </p:txBody>
      </p:sp>
      <p:sp>
        <p:nvSpPr>
          <p:cNvPr id="25" name="Google Shape;618;g126584d4e9d_0_223">
            <a:extLst>
              <a:ext uri="{FF2B5EF4-FFF2-40B4-BE49-F238E27FC236}">
                <a16:creationId xmlns:a16="http://schemas.microsoft.com/office/drawing/2014/main" id="{3F8CA0F3-E4E5-4FC0-A986-BA95685E0708}"/>
              </a:ext>
            </a:extLst>
          </p:cNvPr>
          <p:cNvSpPr txBox="1"/>
          <p:nvPr/>
        </p:nvSpPr>
        <p:spPr>
          <a:xfrm>
            <a:off x="292317" y="1161864"/>
            <a:ext cx="7994433" cy="338514"/>
          </a:xfrm>
          <a:prstGeom prst="rect">
            <a:avLst/>
          </a:prstGeom>
          <a:noFill/>
          <a:ln>
            <a:noFill/>
          </a:ln>
        </p:spPr>
        <p:txBody>
          <a:bodyPr spcFirstLastPara="1" wrap="square" lIns="91425" tIns="45700" rIns="91425" bIns="45700" anchor="t" anchorCtr="0">
            <a:spAutoFit/>
          </a:bodyPr>
          <a:lstStyle/>
          <a:p>
            <a:pPr lvl="0"/>
            <a:r>
              <a:rPr lang="ja-JP" altLang="ja-JP" sz="1600" b="1" dirty="0">
                <a:solidFill>
                  <a:schemeClr val="dk1"/>
                </a:solidFill>
                <a:latin typeface="Meiryo"/>
                <a:ea typeface="Meiryo"/>
                <a:cs typeface="Meiryo"/>
                <a:sym typeface="Meiryo"/>
              </a:rPr>
              <a:t>●</a:t>
            </a:r>
            <a:r>
              <a:rPr lang="ja-JP" altLang="en-US" sz="1600" b="1" dirty="0">
                <a:latin typeface="Meiryo"/>
                <a:ea typeface="Meiryo"/>
                <a:cs typeface="Meiryo"/>
                <a:sym typeface="Meiryo"/>
              </a:rPr>
              <a:t>機能リンク情報を閲覧する</a:t>
            </a:r>
          </a:p>
        </p:txBody>
      </p:sp>
      <p:sp>
        <p:nvSpPr>
          <p:cNvPr id="26" name="Google Shape;156;g125f8f40711_0_119">
            <a:extLst>
              <a:ext uri="{FF2B5EF4-FFF2-40B4-BE49-F238E27FC236}">
                <a16:creationId xmlns:a16="http://schemas.microsoft.com/office/drawing/2014/main" id="{BB991080-D3F8-488E-A1E6-BFCEBD1F4F29}"/>
              </a:ext>
            </a:extLst>
          </p:cNvPr>
          <p:cNvSpPr txBox="1"/>
          <p:nvPr/>
        </p:nvSpPr>
        <p:spPr>
          <a:xfrm>
            <a:off x="694171" y="1470553"/>
            <a:ext cx="10829235"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rgbClr val="000000"/>
                </a:solidFill>
                <a:latin typeface="Meiryo"/>
                <a:ea typeface="Meiryo"/>
                <a:cs typeface="Meiryo"/>
                <a:sym typeface="Meiryo"/>
              </a:rPr>
              <a:t>「機能リンク情報」の表示エリアから</a:t>
            </a:r>
            <a:r>
              <a:rPr lang="ja-JP" altLang="en-US" sz="1400" b="0" i="0" u="sng" strike="noStrike" cap="none" dirty="0">
                <a:solidFill>
                  <a:srgbClr val="000000"/>
                </a:solidFill>
                <a:latin typeface="Meiryo"/>
                <a:ea typeface="Meiryo"/>
                <a:cs typeface="Meiryo"/>
                <a:sym typeface="Meiryo"/>
                <a:hlinkClick r:id="rId3"/>
              </a:rPr>
              <a:t>ピックアップリスト</a:t>
            </a:r>
            <a:r>
              <a:rPr lang="ja-JP" altLang="en-US" sz="1400" b="0" i="0" u="none" strike="noStrike" cap="none" dirty="0">
                <a:solidFill>
                  <a:srgbClr val="000000"/>
                </a:solidFill>
                <a:latin typeface="Meiryo"/>
                <a:ea typeface="Meiryo"/>
                <a:cs typeface="Meiryo"/>
                <a:sym typeface="Meiryo"/>
              </a:rPr>
              <a:t>、</a:t>
            </a:r>
            <a:r>
              <a:rPr lang="ja-JP" altLang="en-US" sz="1400" b="0" i="0" u="sng" strike="noStrike" cap="none" dirty="0">
                <a:solidFill>
                  <a:srgbClr val="000000"/>
                </a:solidFill>
                <a:latin typeface="Meiryo"/>
                <a:ea typeface="Meiryo"/>
                <a:cs typeface="Meiryo"/>
                <a:sym typeface="Meiryo"/>
                <a:hlinkClick r:id="rId4"/>
              </a:rPr>
              <a:t>ボイスノート</a:t>
            </a:r>
            <a:r>
              <a:rPr lang="ja-JP" altLang="en-US" sz="1400" b="0" i="0" u="none" strike="noStrike" cap="none" dirty="0">
                <a:solidFill>
                  <a:srgbClr val="000000"/>
                </a:solidFill>
                <a:latin typeface="Meiryo"/>
                <a:ea typeface="Meiryo"/>
                <a:cs typeface="Meiryo"/>
                <a:sym typeface="Meiryo"/>
              </a:rPr>
              <a:t>、</a:t>
            </a:r>
            <a:r>
              <a:rPr lang="ja-JP" altLang="en-US" sz="1400" b="0" i="0" u="sng" strike="noStrike" cap="none" dirty="0">
                <a:solidFill>
                  <a:srgbClr val="000000"/>
                </a:solidFill>
                <a:latin typeface="Meiryo"/>
                <a:ea typeface="Meiryo"/>
                <a:cs typeface="Meiryo"/>
                <a:sym typeface="Meiryo"/>
                <a:hlinkClick r:id="rId5"/>
              </a:rPr>
              <a:t>スマートレビュー</a:t>
            </a:r>
            <a:r>
              <a:rPr lang="ja-JP" altLang="en-US" sz="1400" b="0" i="0" u="none" strike="noStrike" cap="none" dirty="0">
                <a:solidFill>
                  <a:srgbClr val="000000"/>
                </a:solidFill>
                <a:latin typeface="Meiryo"/>
                <a:ea typeface="Meiryo"/>
                <a:cs typeface="Meiryo"/>
                <a:sym typeface="Meiryo"/>
              </a:rPr>
              <a:t>、</a:t>
            </a:r>
            <a:r>
              <a:rPr lang="ja-JP" altLang="en-US" sz="1400" b="0" i="0" u="sng" strike="noStrike" cap="none" dirty="0">
                <a:solidFill>
                  <a:srgbClr val="000000"/>
                </a:solidFill>
                <a:latin typeface="Meiryo"/>
                <a:ea typeface="Meiryo"/>
                <a:cs typeface="Meiryo"/>
                <a:sym typeface="Meiryo"/>
                <a:hlinkClick r:id="rId6"/>
              </a:rPr>
              <a:t>パルスサーベイ</a:t>
            </a:r>
            <a:r>
              <a:rPr lang="ja-JP" altLang="en-US" sz="1400" b="0" i="0" u="none" strike="noStrike" cap="none" dirty="0">
                <a:solidFill>
                  <a:srgbClr val="000000"/>
                </a:solidFill>
                <a:latin typeface="Meiryo"/>
                <a:ea typeface="Meiryo"/>
                <a:cs typeface="Meiryo"/>
                <a:sym typeface="Meiryo"/>
              </a:rPr>
              <a:t>、</a:t>
            </a:r>
            <a:r>
              <a:rPr lang="ja-JP" altLang="en-US" sz="1400" b="0" i="0" u="sng" strike="noStrike" cap="none" dirty="0">
                <a:solidFill>
                  <a:srgbClr val="000000"/>
                </a:solidFill>
                <a:latin typeface="Meiryo"/>
                <a:ea typeface="Meiryo"/>
                <a:cs typeface="Meiryo"/>
                <a:sym typeface="Meiryo"/>
                <a:hlinkClick r:id="rId7"/>
              </a:rPr>
              <a:t>コネクトキューブ</a:t>
            </a:r>
            <a:r>
              <a:rPr lang="ja-JP" altLang="en-US" sz="1400" b="0" i="0" u="none" strike="noStrike" cap="none" dirty="0">
                <a:solidFill>
                  <a:srgbClr val="000000"/>
                </a:solidFill>
                <a:latin typeface="Meiryo"/>
                <a:ea typeface="Meiryo"/>
                <a:cs typeface="Meiryo"/>
                <a:sym typeface="Meiryo"/>
              </a:rPr>
              <a:t>などの項目をクリックすると、当該シートに記載されている情報が「各情報の表示エリア」に表示されます。</a:t>
            </a:r>
            <a:endParaRPr lang="ja-JP" altLang="en-US" sz="1400" b="1" i="0" u="none" strike="noStrike" cap="none" dirty="0">
              <a:solidFill>
                <a:srgbClr val="000000"/>
              </a:solidFill>
              <a:latin typeface="Meiryo"/>
              <a:ea typeface="Meiryo"/>
              <a:cs typeface="Meiryo"/>
              <a:sym typeface="Meiryo"/>
            </a:endParaRPr>
          </a:p>
        </p:txBody>
      </p:sp>
      <p:pic>
        <p:nvPicPr>
          <p:cNvPr id="28" name="図 27">
            <a:extLst>
              <a:ext uri="{FF2B5EF4-FFF2-40B4-BE49-F238E27FC236}">
                <a16:creationId xmlns:a16="http://schemas.microsoft.com/office/drawing/2014/main" id="{B233EACD-BBC2-4DF6-83CD-5BCC4227B718}"/>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616663" y="2401019"/>
            <a:ext cx="146910" cy="148981"/>
          </a:xfrm>
          <a:prstGeom prst="rect">
            <a:avLst/>
          </a:prstGeom>
          <a:ln w="12700">
            <a:solidFill>
              <a:schemeClr val="bg1">
                <a:lumMod val="50000"/>
              </a:schemeClr>
            </a:solidFill>
          </a:ln>
        </p:spPr>
      </p:pic>
      <p:sp>
        <p:nvSpPr>
          <p:cNvPr id="29" name="Google Shape;157;g125f8f40711_0_119">
            <a:extLst>
              <a:ext uri="{FF2B5EF4-FFF2-40B4-BE49-F238E27FC236}">
                <a16:creationId xmlns:a16="http://schemas.microsoft.com/office/drawing/2014/main" id="{B14D9F40-0446-4A4E-A705-829C6A3D7453}"/>
              </a:ext>
            </a:extLst>
          </p:cNvPr>
          <p:cNvSpPr txBox="1"/>
          <p:nvPr/>
        </p:nvSpPr>
        <p:spPr>
          <a:xfrm>
            <a:off x="6167550" y="2086103"/>
            <a:ext cx="527749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rgbClr val="000000"/>
                </a:solidFill>
                <a:latin typeface="Meiryo"/>
                <a:ea typeface="Meiryo"/>
                <a:cs typeface="Meiryo"/>
                <a:sym typeface="Meiryo"/>
              </a:rPr>
              <a:t>②展開されたリストから閲覧したいリストやイベントをクリックします。</a:t>
            </a:r>
          </a:p>
        </p:txBody>
      </p:sp>
      <p:pic>
        <p:nvPicPr>
          <p:cNvPr id="5122" name="Picture 2">
            <a:extLst>
              <a:ext uri="{FF2B5EF4-FFF2-40B4-BE49-F238E27FC236}">
                <a16:creationId xmlns:a16="http://schemas.microsoft.com/office/drawing/2014/main" id="{DFBAAD08-705C-DF6C-760B-2577A207AEBA}"/>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51971" y="3282256"/>
            <a:ext cx="5514806" cy="307694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1CF9B9E0-28DE-AD41-0DCF-CEF217D45B23}"/>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171986" y="3108636"/>
            <a:ext cx="5849189" cy="325056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48843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oogle Shape;274;p25">
            <a:extLst>
              <a:ext uri="{FF2B5EF4-FFF2-40B4-BE49-F238E27FC236}">
                <a16:creationId xmlns:a16="http://schemas.microsoft.com/office/drawing/2014/main" id="{3B5C25DE-F384-CA86-79CB-CE892E434E02}"/>
              </a:ext>
            </a:extLst>
          </p:cNvPr>
          <p:cNvGraphicFramePr/>
          <p:nvPr>
            <p:extLst>
              <p:ext uri="{D42A27DB-BD31-4B8C-83A1-F6EECF244321}">
                <p14:modId xmlns:p14="http://schemas.microsoft.com/office/powerpoint/2010/main" val="757346692"/>
              </p:ext>
            </p:extLst>
          </p:nvPr>
        </p:nvGraphicFramePr>
        <p:xfrm>
          <a:off x="1344351" y="1872536"/>
          <a:ext cx="9503297" cy="1560956"/>
        </p:xfrm>
        <a:graphic>
          <a:graphicData uri="http://schemas.openxmlformats.org/drawingml/2006/table">
            <a:tbl>
              <a:tblPr firstRow="1" bandRow="1">
                <a:noFill/>
              </a:tblPr>
              <a:tblGrid>
                <a:gridCol w="1449181">
                  <a:extLst>
                    <a:ext uri="{9D8B030D-6E8A-4147-A177-3AD203B41FA5}">
                      <a16:colId xmlns:a16="http://schemas.microsoft.com/office/drawing/2014/main" val="20000"/>
                    </a:ext>
                  </a:extLst>
                </a:gridCol>
                <a:gridCol w="8054116">
                  <a:extLst>
                    <a:ext uri="{9D8B030D-6E8A-4147-A177-3AD203B41FA5}">
                      <a16:colId xmlns:a16="http://schemas.microsoft.com/office/drawing/2014/main" val="20001"/>
                    </a:ext>
                  </a:extLst>
                </a:gridCol>
              </a:tblGrid>
              <a:tr h="806655">
                <a:tc>
                  <a:txBody>
                    <a:bodyPr/>
                    <a:lstStyle/>
                    <a:p>
                      <a:pPr marL="0" marR="0" lvl="0" indent="0" algn="ctr" rtl="0">
                        <a:lnSpc>
                          <a:spcPct val="100000"/>
                        </a:lnSpc>
                        <a:spcBef>
                          <a:spcPts val="0"/>
                        </a:spcBef>
                        <a:spcAft>
                          <a:spcPts val="0"/>
                        </a:spcAft>
                        <a:buClr>
                          <a:srgbClr val="000000"/>
                        </a:buClr>
                        <a:buSzPts val="2000"/>
                        <a:buFont typeface="Arial"/>
                        <a:buNone/>
                      </a:pPr>
                      <a:r>
                        <a:rPr lang="ja-JP" sz="1400" b="1" i="0" u="none" strike="noStrike" cap="none" dirty="0">
                          <a:solidFill>
                            <a:schemeClr val="dk1"/>
                          </a:solidFill>
                          <a:latin typeface="Meiryo"/>
                          <a:ea typeface="Meiryo"/>
                          <a:cs typeface="Meiryo"/>
                          <a:sym typeface="Meiryo"/>
                        </a:rPr>
                        <a:t>基本情報</a:t>
                      </a:r>
                      <a:endParaRPr sz="1400" b="1" i="0" u="none" strike="noStrike" cap="none" dirty="0">
                        <a:solidFill>
                          <a:schemeClr val="dk1"/>
                        </a:solidFill>
                        <a:latin typeface="Meiryo"/>
                        <a:ea typeface="Meiryo"/>
                        <a:cs typeface="Meiryo"/>
                        <a:sym typeface="Meiryo"/>
                      </a:endParaRPr>
                    </a:p>
                  </a:txBody>
                  <a:tcPr marL="91450" marR="91450" marT="45725" marB="45725" anchor="ctr">
                    <a:solidFill>
                      <a:schemeClr val="lt1"/>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ja-JP" sz="1400" b="0" u="none" strike="noStrike" cap="none" dirty="0">
                          <a:latin typeface="Meiryo"/>
                          <a:ea typeface="Meiryo"/>
                          <a:cs typeface="Meiryo"/>
                          <a:sym typeface="Meiryo"/>
                        </a:rPr>
                        <a:t>「社員番号」「名前」などベースになる従業員の情報で、常にメンバー詳細画面に表示されます。</a:t>
                      </a:r>
                      <a:endParaRPr sz="1400" b="0" u="none" strike="noStrike" cap="none" dirty="0">
                        <a:latin typeface="Meiryo"/>
                        <a:ea typeface="Meiryo"/>
                        <a:cs typeface="Meiryo"/>
                        <a:sym typeface="Meiryo"/>
                      </a:endParaRPr>
                    </a:p>
                  </a:txBody>
                  <a:tcPr marL="91450" marR="91450" marT="45725" marB="45725" anchor="ctr">
                    <a:solidFill>
                      <a:schemeClr val="lt1"/>
                    </a:solidFill>
                  </a:tcPr>
                </a:tc>
                <a:extLst>
                  <a:ext uri="{0D108BD9-81ED-4DB2-BD59-A6C34878D82A}">
                    <a16:rowId xmlns:a16="http://schemas.microsoft.com/office/drawing/2014/main" val="10000"/>
                  </a:ext>
                </a:extLst>
              </a:tr>
              <a:tr h="754301">
                <a:tc>
                  <a:txBody>
                    <a:bodyPr/>
                    <a:lstStyle/>
                    <a:p>
                      <a:pPr marL="0" marR="0" lvl="0" indent="0" algn="ctr" rtl="0">
                        <a:lnSpc>
                          <a:spcPct val="100000"/>
                        </a:lnSpc>
                        <a:spcBef>
                          <a:spcPts val="0"/>
                        </a:spcBef>
                        <a:spcAft>
                          <a:spcPts val="0"/>
                        </a:spcAft>
                        <a:buClr>
                          <a:srgbClr val="000000"/>
                        </a:buClr>
                        <a:buSzPts val="2000"/>
                        <a:buFont typeface="Arial"/>
                        <a:buNone/>
                      </a:pPr>
                      <a:r>
                        <a:rPr lang="ja-JP" sz="1400" b="1" i="0" u="none" strike="noStrike" cap="none" dirty="0">
                          <a:solidFill>
                            <a:schemeClr val="dk1"/>
                          </a:solidFill>
                          <a:latin typeface="Meiryo"/>
                          <a:ea typeface="Meiryo"/>
                          <a:cs typeface="Meiryo"/>
                          <a:sym typeface="Meiryo"/>
                        </a:rPr>
                        <a:t>シート情報</a:t>
                      </a:r>
                      <a:endParaRPr sz="1400" b="1" i="0" u="none" strike="noStrike" cap="none" dirty="0">
                        <a:solidFill>
                          <a:schemeClr val="dk1"/>
                        </a:solidFill>
                        <a:latin typeface="Meiryo"/>
                        <a:ea typeface="Meiryo"/>
                        <a:cs typeface="Meiryo"/>
                        <a:sym typeface="Meiryo"/>
                      </a:endParaRPr>
                    </a:p>
                  </a:txBody>
                  <a:tcPr marL="91450" marR="91450" marT="45725" marB="45725" anchor="ctr">
                    <a:solidFill>
                      <a:schemeClr val="lt1"/>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ja-JP" altLang="en-US" sz="1400" b="0" u="none" strike="noStrike" cap="none" dirty="0">
                          <a:latin typeface="Meiryo"/>
                          <a:ea typeface="Meiryo"/>
                          <a:cs typeface="Meiryo"/>
                          <a:sym typeface="Meiryo"/>
                        </a:rPr>
                        <a:t>「人事評価」「資格」など、基本情報以外のデータが「シート」として閲覧できます。</a:t>
                      </a:r>
                      <a:endParaRPr sz="1400" b="0" u="none" strike="noStrike" cap="none" dirty="0">
                        <a:latin typeface="Meiryo"/>
                        <a:ea typeface="Meiryo"/>
                        <a:cs typeface="Meiryo"/>
                        <a:sym typeface="Meiryo"/>
                      </a:endParaRPr>
                    </a:p>
                  </a:txBody>
                  <a:tcPr marL="91450" marR="91450" marT="45725" marB="45725" anchor="ctr">
                    <a:solidFill>
                      <a:schemeClr val="lt1"/>
                    </a:solidFill>
                  </a:tcPr>
                </a:tc>
                <a:extLst>
                  <a:ext uri="{0D108BD9-81ED-4DB2-BD59-A6C34878D82A}">
                    <a16:rowId xmlns:a16="http://schemas.microsoft.com/office/drawing/2014/main" val="10001"/>
                  </a:ext>
                </a:extLst>
              </a:tr>
            </a:tbl>
          </a:graphicData>
        </a:graphic>
      </p:graphicFrame>
      <p:sp>
        <p:nvSpPr>
          <p:cNvPr id="12" name="Google Shape;76;p5">
            <a:extLst>
              <a:ext uri="{FF2B5EF4-FFF2-40B4-BE49-F238E27FC236}">
                <a16:creationId xmlns:a16="http://schemas.microsoft.com/office/drawing/2014/main" id="{73C515F2-513E-4394-95D9-67CB88F660CE}"/>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Meiryo"/>
                <a:ea typeface="Meiryo"/>
                <a:cs typeface="Meiryo"/>
                <a:sym typeface="Meiryo"/>
              </a:rPr>
              <a:t>プロファイルブック</a:t>
            </a:r>
            <a:endParaRPr sz="1500" b="1" i="0" u="none" strike="noStrike" cap="none" dirty="0">
              <a:solidFill>
                <a:schemeClr val="dk1"/>
              </a:solidFill>
              <a:latin typeface="Arial"/>
              <a:ea typeface="Arial"/>
              <a:cs typeface="Arial"/>
              <a:sym typeface="Arial"/>
            </a:endParaRPr>
          </a:p>
        </p:txBody>
      </p:sp>
      <p:sp>
        <p:nvSpPr>
          <p:cNvPr id="13" name="Google Shape;78;p5">
            <a:extLst>
              <a:ext uri="{FF2B5EF4-FFF2-40B4-BE49-F238E27FC236}">
                <a16:creationId xmlns:a16="http://schemas.microsoft.com/office/drawing/2014/main" id="{FF6E6835-C0D2-4B49-AAB0-778F3110D5AE}"/>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lvl="0"/>
            <a:r>
              <a:rPr lang="en-US" altLang="ja-JP" sz="1400" b="1" dirty="0">
                <a:latin typeface="Meiryo"/>
                <a:ea typeface="Meiryo"/>
                <a:cs typeface="Meiryo"/>
                <a:sym typeface="Meiryo"/>
              </a:rPr>
              <a:t>1. </a:t>
            </a:r>
            <a:r>
              <a:rPr lang="ja-JP" altLang="en-US" sz="1400" b="1" dirty="0">
                <a:latin typeface="Meiryo"/>
                <a:ea typeface="Meiryo"/>
                <a:cs typeface="Meiryo"/>
                <a:sym typeface="Meiryo"/>
              </a:rPr>
              <a:t>プロファイルブックとは</a:t>
            </a:r>
          </a:p>
        </p:txBody>
      </p:sp>
      <p:sp>
        <p:nvSpPr>
          <p:cNvPr id="14" name="Google Shape;203;g125f8f40711_0_141">
            <a:extLst>
              <a:ext uri="{FF2B5EF4-FFF2-40B4-BE49-F238E27FC236}">
                <a16:creationId xmlns:a16="http://schemas.microsoft.com/office/drawing/2014/main" id="{0213AE6D-D6EF-4C9D-83A0-3BCC70F71213}"/>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r>
              <a:rPr lang="en-US" altLang="ja-JP" sz="1600" b="1" dirty="0">
                <a:latin typeface="Meiryo"/>
                <a:ea typeface="Meiryo"/>
                <a:cs typeface="Meiryo"/>
                <a:sym typeface="Meiryo"/>
              </a:rPr>
              <a:t>1-1. </a:t>
            </a:r>
            <a:r>
              <a:rPr lang="ja-JP" altLang="en-US" sz="1600" b="1" dirty="0">
                <a:latin typeface="Meiryo"/>
                <a:ea typeface="Meiryo"/>
                <a:cs typeface="Meiryo"/>
                <a:sym typeface="Meiryo"/>
              </a:rPr>
              <a:t>プロファイルブックで閲覧できる情報</a:t>
            </a:r>
          </a:p>
        </p:txBody>
      </p:sp>
      <p:sp>
        <p:nvSpPr>
          <p:cNvPr id="15" name="Google Shape;156;g125f8f40711_0_119">
            <a:extLst>
              <a:ext uri="{FF2B5EF4-FFF2-40B4-BE49-F238E27FC236}">
                <a16:creationId xmlns:a16="http://schemas.microsoft.com/office/drawing/2014/main" id="{676685DB-D5C2-4CAA-8C8E-C87CE30D04F4}"/>
              </a:ext>
            </a:extLst>
          </p:cNvPr>
          <p:cNvSpPr txBox="1"/>
          <p:nvPr/>
        </p:nvSpPr>
        <p:spPr>
          <a:xfrm>
            <a:off x="745499" y="1205956"/>
            <a:ext cx="9682665"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chemeClr val="dk1"/>
                </a:solidFill>
                <a:latin typeface="Meiryo"/>
                <a:ea typeface="Meiryo"/>
                <a:cs typeface="Meiryo"/>
                <a:sym typeface="Meiryo"/>
              </a:rPr>
              <a:t>プロファイルブックに表示される情報は「基本情報」と「シート情報」の二つに分けられます。</a:t>
            </a:r>
          </a:p>
        </p:txBody>
      </p:sp>
      <p:sp>
        <p:nvSpPr>
          <p:cNvPr id="16" name="Google Shape;157;g125f8f40711_0_119">
            <a:extLst>
              <a:ext uri="{FF2B5EF4-FFF2-40B4-BE49-F238E27FC236}">
                <a16:creationId xmlns:a16="http://schemas.microsoft.com/office/drawing/2014/main" id="{E3C7A19C-B727-4F2E-B674-98D971310D0D}"/>
              </a:ext>
            </a:extLst>
          </p:cNvPr>
          <p:cNvSpPr txBox="1"/>
          <p:nvPr/>
        </p:nvSpPr>
        <p:spPr>
          <a:xfrm>
            <a:off x="745499" y="3989063"/>
            <a:ext cx="1061918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chemeClr val="dk1"/>
                </a:solidFill>
                <a:latin typeface="Meiryo"/>
                <a:ea typeface="Meiryo"/>
                <a:cs typeface="Meiryo"/>
                <a:sym typeface="Meiryo"/>
              </a:rPr>
              <a:t>そのほか、ボイスノートやスマートレビューなど各機能で得られたアンケートや評価のデータをリンクで表示することもできます。</a:t>
            </a:r>
          </a:p>
        </p:txBody>
      </p:sp>
      <p:grpSp>
        <p:nvGrpSpPr>
          <p:cNvPr id="20" name="グループ化 19">
            <a:extLst>
              <a:ext uri="{FF2B5EF4-FFF2-40B4-BE49-F238E27FC236}">
                <a16:creationId xmlns:a16="http://schemas.microsoft.com/office/drawing/2014/main" id="{413AEE1E-978C-463B-8FF6-DC03AECDE477}"/>
              </a:ext>
            </a:extLst>
          </p:cNvPr>
          <p:cNvGrpSpPr/>
          <p:nvPr/>
        </p:nvGrpSpPr>
        <p:grpSpPr>
          <a:xfrm>
            <a:off x="1019958" y="4870323"/>
            <a:ext cx="9903419" cy="921093"/>
            <a:chOff x="1019958" y="5075768"/>
            <a:chExt cx="9903419" cy="921093"/>
          </a:xfrm>
        </p:grpSpPr>
        <p:sp>
          <p:nvSpPr>
            <p:cNvPr id="5" name="Google Shape;277;p25">
              <a:extLst>
                <a:ext uri="{FF2B5EF4-FFF2-40B4-BE49-F238E27FC236}">
                  <a16:creationId xmlns:a16="http://schemas.microsoft.com/office/drawing/2014/main" id="{14FE0609-A1D9-C7AD-2847-8546271E0E5E}"/>
                </a:ext>
              </a:extLst>
            </p:cNvPr>
            <p:cNvSpPr/>
            <p:nvPr/>
          </p:nvSpPr>
          <p:spPr>
            <a:xfrm>
              <a:off x="1019958" y="5075768"/>
              <a:ext cx="9903419" cy="921093"/>
            </a:xfrm>
            <a:prstGeom prst="rect">
              <a:avLst/>
            </a:prstGeom>
            <a:solidFill>
              <a:schemeClr val="lt1"/>
            </a:solidFill>
            <a:ln w="19050" cap="flat" cmpd="sng">
              <a:solidFill>
                <a:srgbClr val="C96F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 name="Google Shape;278;p25">
              <a:extLst>
                <a:ext uri="{FF2B5EF4-FFF2-40B4-BE49-F238E27FC236}">
                  <a16:creationId xmlns:a16="http://schemas.microsoft.com/office/drawing/2014/main" id="{D108CEA2-AC81-6845-2F3B-3366F4BC8DB1}"/>
                </a:ext>
              </a:extLst>
            </p:cNvPr>
            <p:cNvSpPr txBox="1"/>
            <p:nvPr/>
          </p:nvSpPr>
          <p:spPr>
            <a:xfrm>
              <a:off x="1729642" y="5160182"/>
              <a:ext cx="1150385"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sz="1600" b="1" i="1" u="none" strike="noStrike" cap="none" dirty="0">
                  <a:solidFill>
                    <a:srgbClr val="C96F06"/>
                  </a:solidFill>
                  <a:latin typeface="Meiryo"/>
                  <a:ea typeface="Meiryo"/>
                  <a:cs typeface="Meiryo"/>
                  <a:sym typeface="Meiryo"/>
                </a:rPr>
                <a:t>HINT</a:t>
              </a:r>
              <a:endParaRPr sz="1600" b="1" i="1" u="none" strike="noStrike" cap="none" dirty="0">
                <a:solidFill>
                  <a:srgbClr val="C96F06"/>
                </a:solidFill>
                <a:latin typeface="Meiryo"/>
                <a:ea typeface="Meiryo"/>
                <a:cs typeface="Meiryo"/>
                <a:sym typeface="Meiryo"/>
              </a:endParaRPr>
            </a:p>
          </p:txBody>
        </p:sp>
        <p:pic>
          <p:nvPicPr>
            <p:cNvPr id="11" name="Google Shape;280;p25">
              <a:extLst>
                <a:ext uri="{FF2B5EF4-FFF2-40B4-BE49-F238E27FC236}">
                  <a16:creationId xmlns:a16="http://schemas.microsoft.com/office/drawing/2014/main" id="{27A44DB9-BD86-FA8A-1666-215809CC35B7}"/>
                </a:ext>
              </a:extLst>
            </p:cNvPr>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348204" y="5114002"/>
              <a:ext cx="370981" cy="330701"/>
            </a:xfrm>
            <a:prstGeom prst="rect">
              <a:avLst/>
            </a:prstGeom>
            <a:noFill/>
            <a:ln>
              <a:noFill/>
            </a:ln>
          </p:spPr>
        </p:pic>
        <p:sp>
          <p:nvSpPr>
            <p:cNvPr id="19" name="Google Shape;160;g125f8f40711_0_119">
              <a:extLst>
                <a:ext uri="{FF2B5EF4-FFF2-40B4-BE49-F238E27FC236}">
                  <a16:creationId xmlns:a16="http://schemas.microsoft.com/office/drawing/2014/main" id="{A0388DBD-03B5-4CBD-8947-8606C3B192E3}"/>
                </a:ext>
              </a:extLst>
            </p:cNvPr>
            <p:cNvSpPr txBox="1"/>
            <p:nvPr/>
          </p:nvSpPr>
          <p:spPr>
            <a:xfrm>
              <a:off x="1348204" y="5444703"/>
              <a:ext cx="8304246"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200" b="0" i="0" u="none" strike="noStrike" cap="none" dirty="0">
                  <a:solidFill>
                    <a:srgbClr val="000000"/>
                  </a:solidFill>
                  <a:latin typeface="Meiryo"/>
                  <a:ea typeface="Meiryo"/>
                  <a:cs typeface="Meiryo"/>
                  <a:sym typeface="Meiryo"/>
                </a:rPr>
                <a:t>　カオナビでは、カオナビに情報が登録されている従業員を「メンバー」と呼びます。</a:t>
              </a:r>
            </a:p>
            <a:p>
              <a:pPr marL="0" marR="0" lvl="0" indent="0" algn="l" rtl="0">
                <a:lnSpc>
                  <a:spcPct val="100000"/>
                </a:lnSpc>
                <a:spcBef>
                  <a:spcPts val="0"/>
                </a:spcBef>
                <a:spcAft>
                  <a:spcPts val="0"/>
                </a:spcAft>
                <a:buNone/>
              </a:pPr>
              <a:r>
                <a:rPr lang="ja-JP" altLang="en-US" sz="1200" b="0" i="0" u="none" strike="noStrike" cap="none" dirty="0">
                  <a:solidFill>
                    <a:srgbClr val="000000"/>
                  </a:solidFill>
                  <a:latin typeface="Meiryo"/>
                  <a:ea typeface="Meiryo"/>
                  <a:cs typeface="Meiryo"/>
                  <a:sym typeface="Meiryo"/>
                </a:rPr>
                <a:t>　またカオナビにログインできる従業員を「（ログイン）ユーザー」と呼び区別しています。</a:t>
              </a:r>
            </a:p>
          </p:txBody>
        </p:sp>
      </p:grpSp>
    </p:spTree>
    <p:extLst>
      <p:ext uri="{BB962C8B-B14F-4D97-AF65-F5344CB8AC3E}">
        <p14:creationId xmlns:p14="http://schemas.microsoft.com/office/powerpoint/2010/main" val="24788418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Google Shape;76;p5">
            <a:extLst>
              <a:ext uri="{FF2B5EF4-FFF2-40B4-BE49-F238E27FC236}">
                <a16:creationId xmlns:a16="http://schemas.microsoft.com/office/drawing/2014/main" id="{DD7D2DC8-5D4F-4A75-B1AD-739B9A12CC2F}"/>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Meiryo"/>
                <a:ea typeface="Meiryo"/>
                <a:cs typeface="Meiryo"/>
                <a:sym typeface="Meiryo"/>
              </a:rPr>
              <a:t>プロファイルブック</a:t>
            </a:r>
            <a:endParaRPr sz="1500" b="1" i="0" u="none" strike="noStrike" cap="none" dirty="0">
              <a:solidFill>
                <a:schemeClr val="dk1"/>
              </a:solidFill>
              <a:latin typeface="Arial"/>
              <a:ea typeface="Arial"/>
              <a:cs typeface="Arial"/>
              <a:sym typeface="Arial"/>
            </a:endParaRPr>
          </a:p>
        </p:txBody>
      </p:sp>
      <p:sp>
        <p:nvSpPr>
          <p:cNvPr id="21" name="Google Shape;78;p5">
            <a:extLst>
              <a:ext uri="{FF2B5EF4-FFF2-40B4-BE49-F238E27FC236}">
                <a16:creationId xmlns:a16="http://schemas.microsoft.com/office/drawing/2014/main" id="{1B5A9542-33DD-423C-9C70-145840CDBFDD}"/>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lvl="0"/>
            <a:r>
              <a:rPr lang="en-US" altLang="ja-JP" sz="1400" b="1" dirty="0">
                <a:latin typeface="Meiryo"/>
                <a:ea typeface="Meiryo"/>
                <a:cs typeface="Meiryo"/>
                <a:sym typeface="Meiryo"/>
              </a:rPr>
              <a:t>5.</a:t>
            </a:r>
            <a:r>
              <a:rPr lang="ja-JP" altLang="en-US" sz="1400" b="1" dirty="0">
                <a:latin typeface="Meiryo"/>
                <a:ea typeface="Meiryo"/>
                <a:cs typeface="Meiryo"/>
                <a:sym typeface="Meiryo"/>
              </a:rPr>
              <a:t>シート情報の閲覧</a:t>
            </a:r>
            <a:r>
              <a:rPr lang="en-US" altLang="ja-JP" sz="1400" b="1" dirty="0">
                <a:latin typeface="Meiryo"/>
                <a:ea typeface="Meiryo"/>
                <a:cs typeface="Meiryo"/>
                <a:sym typeface="Meiryo"/>
              </a:rPr>
              <a:t>/</a:t>
            </a:r>
            <a:r>
              <a:rPr lang="ja-JP" altLang="en-US" sz="1400" b="1" dirty="0">
                <a:latin typeface="Meiryo"/>
                <a:ea typeface="Meiryo"/>
                <a:cs typeface="Meiryo"/>
                <a:sym typeface="Meiryo"/>
              </a:rPr>
              <a:t>編集方法</a:t>
            </a:r>
          </a:p>
        </p:txBody>
      </p:sp>
      <p:sp>
        <p:nvSpPr>
          <p:cNvPr id="22" name="Google Shape;203;g125f8f40711_0_141">
            <a:extLst>
              <a:ext uri="{FF2B5EF4-FFF2-40B4-BE49-F238E27FC236}">
                <a16:creationId xmlns:a16="http://schemas.microsoft.com/office/drawing/2014/main" id="{518B50E7-6A44-4DDD-9E66-4623118F2195}"/>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lvl="0"/>
            <a:r>
              <a:rPr lang="en-US" altLang="ja-JP" sz="1600" b="1" dirty="0">
                <a:latin typeface="Meiryo"/>
                <a:ea typeface="Meiryo"/>
                <a:cs typeface="Meiryo"/>
                <a:sym typeface="Meiryo"/>
              </a:rPr>
              <a:t>5-1. </a:t>
            </a:r>
            <a:r>
              <a:rPr lang="ja-JP" altLang="en-US" sz="1600" b="1" dirty="0">
                <a:latin typeface="Meiryo"/>
                <a:ea typeface="Meiryo"/>
                <a:cs typeface="Meiryo"/>
                <a:sym typeface="Meiryo"/>
              </a:rPr>
              <a:t>シート情報を閲覧する</a:t>
            </a:r>
          </a:p>
        </p:txBody>
      </p:sp>
      <p:sp>
        <p:nvSpPr>
          <p:cNvPr id="23" name="Google Shape;618;g126584d4e9d_0_223">
            <a:extLst>
              <a:ext uri="{FF2B5EF4-FFF2-40B4-BE49-F238E27FC236}">
                <a16:creationId xmlns:a16="http://schemas.microsoft.com/office/drawing/2014/main" id="{37E873E2-4D72-4DCB-B777-7E7CEF21A59A}"/>
              </a:ext>
            </a:extLst>
          </p:cNvPr>
          <p:cNvSpPr txBox="1"/>
          <p:nvPr/>
        </p:nvSpPr>
        <p:spPr>
          <a:xfrm>
            <a:off x="292317" y="1161864"/>
            <a:ext cx="7994433" cy="338514"/>
          </a:xfrm>
          <a:prstGeom prst="rect">
            <a:avLst/>
          </a:prstGeom>
          <a:noFill/>
          <a:ln>
            <a:noFill/>
          </a:ln>
        </p:spPr>
        <p:txBody>
          <a:bodyPr spcFirstLastPara="1" wrap="square" lIns="91425" tIns="45700" rIns="91425" bIns="45700" anchor="t" anchorCtr="0">
            <a:spAutoFit/>
          </a:bodyPr>
          <a:lstStyle/>
          <a:p>
            <a:pPr lvl="0"/>
            <a:r>
              <a:rPr lang="ja-JP" altLang="ja-JP" sz="1600" b="1" dirty="0">
                <a:solidFill>
                  <a:schemeClr val="dk1"/>
                </a:solidFill>
                <a:latin typeface="Meiryo"/>
                <a:ea typeface="Meiryo"/>
                <a:cs typeface="Meiryo"/>
                <a:sym typeface="Meiryo"/>
              </a:rPr>
              <a:t>●</a:t>
            </a:r>
            <a:r>
              <a:rPr lang="ja-JP" altLang="en-US" sz="1600" b="1" dirty="0">
                <a:latin typeface="Meiryo"/>
                <a:ea typeface="Meiryo"/>
                <a:cs typeface="Meiryo"/>
                <a:sym typeface="Meiryo"/>
              </a:rPr>
              <a:t>機能リンク情報を閲覧する</a:t>
            </a:r>
          </a:p>
        </p:txBody>
      </p:sp>
      <p:sp>
        <p:nvSpPr>
          <p:cNvPr id="24" name="Google Shape;156;g125f8f40711_0_119">
            <a:extLst>
              <a:ext uri="{FF2B5EF4-FFF2-40B4-BE49-F238E27FC236}">
                <a16:creationId xmlns:a16="http://schemas.microsoft.com/office/drawing/2014/main" id="{10297B81-1A6B-4893-980B-557E791F0AEB}"/>
              </a:ext>
            </a:extLst>
          </p:cNvPr>
          <p:cNvSpPr txBox="1"/>
          <p:nvPr/>
        </p:nvSpPr>
        <p:spPr>
          <a:xfrm>
            <a:off x="694171" y="1470553"/>
            <a:ext cx="10829235"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rgbClr val="000000"/>
                </a:solidFill>
                <a:latin typeface="Meiryo"/>
                <a:ea typeface="Meiryo"/>
                <a:cs typeface="Meiryo"/>
                <a:sym typeface="Meiryo"/>
              </a:rPr>
              <a:t>③各情報の表示エリア、もしくはリンク先に遷移して各情報が表示されます。</a:t>
            </a:r>
            <a:endParaRPr lang="ja-JP" altLang="en-US" sz="1400" b="1" i="0" u="none" strike="noStrike" cap="none" dirty="0">
              <a:solidFill>
                <a:srgbClr val="000000"/>
              </a:solidFill>
              <a:latin typeface="Meiryo"/>
              <a:ea typeface="Meiryo"/>
              <a:cs typeface="Meiryo"/>
              <a:sym typeface="Meiryo"/>
            </a:endParaRPr>
          </a:p>
        </p:txBody>
      </p:sp>
      <p:grpSp>
        <p:nvGrpSpPr>
          <p:cNvPr id="25" name="グループ化 24">
            <a:extLst>
              <a:ext uri="{FF2B5EF4-FFF2-40B4-BE49-F238E27FC236}">
                <a16:creationId xmlns:a16="http://schemas.microsoft.com/office/drawing/2014/main" id="{AC41C581-1919-406B-8C3F-B567BF7CDA8D}"/>
              </a:ext>
            </a:extLst>
          </p:cNvPr>
          <p:cNvGrpSpPr/>
          <p:nvPr/>
        </p:nvGrpSpPr>
        <p:grpSpPr>
          <a:xfrm>
            <a:off x="1144290" y="5230949"/>
            <a:ext cx="9903419" cy="831201"/>
            <a:chOff x="883577" y="4851325"/>
            <a:chExt cx="9903419" cy="831201"/>
          </a:xfrm>
        </p:grpSpPr>
        <p:grpSp>
          <p:nvGrpSpPr>
            <p:cNvPr id="26" name="グループ化 25">
              <a:extLst>
                <a:ext uri="{FF2B5EF4-FFF2-40B4-BE49-F238E27FC236}">
                  <a16:creationId xmlns:a16="http://schemas.microsoft.com/office/drawing/2014/main" id="{0C00D0BC-DC3A-4DB3-B4BB-890FFBF25A2D}"/>
                </a:ext>
              </a:extLst>
            </p:cNvPr>
            <p:cNvGrpSpPr/>
            <p:nvPr/>
          </p:nvGrpSpPr>
          <p:grpSpPr>
            <a:xfrm>
              <a:off x="883577" y="4851325"/>
              <a:ext cx="9903419" cy="831201"/>
              <a:chOff x="1019958" y="5075769"/>
              <a:chExt cx="9903419" cy="831201"/>
            </a:xfrm>
          </p:grpSpPr>
          <p:sp>
            <p:nvSpPr>
              <p:cNvPr id="28" name="Google Shape;277;p25">
                <a:extLst>
                  <a:ext uri="{FF2B5EF4-FFF2-40B4-BE49-F238E27FC236}">
                    <a16:creationId xmlns:a16="http://schemas.microsoft.com/office/drawing/2014/main" id="{FA4637D3-BB40-4314-93C3-7EAA524E42BD}"/>
                  </a:ext>
                </a:extLst>
              </p:cNvPr>
              <p:cNvSpPr/>
              <p:nvPr/>
            </p:nvSpPr>
            <p:spPr>
              <a:xfrm>
                <a:off x="1019958" y="5075769"/>
                <a:ext cx="9903419" cy="831201"/>
              </a:xfrm>
              <a:prstGeom prst="rect">
                <a:avLst/>
              </a:prstGeom>
              <a:solidFill>
                <a:schemeClr val="lt1"/>
              </a:solidFill>
              <a:ln w="19050" cap="flat" cmpd="sng">
                <a:solidFill>
                  <a:srgbClr val="C96F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9" name="Google Shape;278;p25">
                <a:extLst>
                  <a:ext uri="{FF2B5EF4-FFF2-40B4-BE49-F238E27FC236}">
                    <a16:creationId xmlns:a16="http://schemas.microsoft.com/office/drawing/2014/main" id="{1F74D12C-CB3E-4EB6-A043-7846CA60C255}"/>
                  </a:ext>
                </a:extLst>
              </p:cNvPr>
              <p:cNvSpPr txBox="1"/>
              <p:nvPr/>
            </p:nvSpPr>
            <p:spPr>
              <a:xfrm>
                <a:off x="1729642" y="5160182"/>
                <a:ext cx="1150385"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sz="1600" b="1" i="1" u="none" strike="noStrike" cap="none" dirty="0">
                    <a:solidFill>
                      <a:srgbClr val="C96F06"/>
                    </a:solidFill>
                    <a:latin typeface="Meiryo"/>
                    <a:ea typeface="Meiryo"/>
                    <a:cs typeface="Meiryo"/>
                    <a:sym typeface="Meiryo"/>
                  </a:rPr>
                  <a:t>HINT</a:t>
                </a:r>
                <a:endParaRPr sz="1600" b="1" i="1" u="none" strike="noStrike" cap="none" dirty="0">
                  <a:solidFill>
                    <a:srgbClr val="C96F06"/>
                  </a:solidFill>
                  <a:latin typeface="Meiryo"/>
                  <a:ea typeface="Meiryo"/>
                  <a:cs typeface="Meiryo"/>
                  <a:sym typeface="Meiryo"/>
                </a:endParaRPr>
              </a:p>
            </p:txBody>
          </p:sp>
          <p:pic>
            <p:nvPicPr>
              <p:cNvPr id="30" name="Google Shape;280;p25">
                <a:extLst>
                  <a:ext uri="{FF2B5EF4-FFF2-40B4-BE49-F238E27FC236}">
                    <a16:creationId xmlns:a16="http://schemas.microsoft.com/office/drawing/2014/main" id="{87228566-9BF7-48BF-9DE7-F78B1760A592}"/>
                  </a:ext>
                </a:extLst>
              </p:cNvPr>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348204" y="5114002"/>
                <a:ext cx="370981" cy="330701"/>
              </a:xfrm>
              <a:prstGeom prst="rect">
                <a:avLst/>
              </a:prstGeom>
              <a:noFill/>
              <a:ln>
                <a:noFill/>
              </a:ln>
            </p:spPr>
          </p:pic>
          <p:sp>
            <p:nvSpPr>
              <p:cNvPr id="31" name="Google Shape;160;g125f8f40711_0_119">
                <a:extLst>
                  <a:ext uri="{FF2B5EF4-FFF2-40B4-BE49-F238E27FC236}">
                    <a16:creationId xmlns:a16="http://schemas.microsoft.com/office/drawing/2014/main" id="{0CF4F618-5994-4129-ABA9-1CCEDD2E61FD}"/>
                  </a:ext>
                </a:extLst>
              </p:cNvPr>
              <p:cNvSpPr txBox="1"/>
              <p:nvPr/>
            </p:nvSpPr>
            <p:spPr>
              <a:xfrm>
                <a:off x="1348203" y="5523364"/>
                <a:ext cx="9433007" cy="276959"/>
              </a:xfrm>
              <a:prstGeom prst="rect">
                <a:avLst/>
              </a:prstGeom>
              <a:noFill/>
              <a:ln>
                <a:noFill/>
              </a:ln>
            </p:spPr>
            <p:txBody>
              <a:bodyPr spcFirstLastPara="1" wrap="square" lIns="91425" tIns="45700" rIns="91425" bIns="45700" anchor="t" anchorCtr="0">
                <a:spAutoFit/>
              </a:bodyPr>
              <a:lstStyle/>
              <a:p>
                <a:pPr lvl="0"/>
                <a:r>
                  <a:rPr lang="ja-JP" altLang="en-US" sz="1200" b="0" i="0" u="none" strike="noStrike" cap="none" dirty="0">
                    <a:solidFill>
                      <a:schemeClr val="dk1"/>
                    </a:solidFill>
                    <a:latin typeface="Meiryo"/>
                    <a:ea typeface="Meiryo"/>
                    <a:cs typeface="Meiryo"/>
                    <a:sym typeface="Meiryo"/>
                  </a:rPr>
                  <a:t>自身が回答者</a:t>
                </a:r>
                <a:r>
                  <a:rPr lang="ja-JP" altLang="en-US" sz="1200" dirty="0">
                    <a:latin typeface="Meiryo"/>
                    <a:ea typeface="Meiryo"/>
                    <a:cs typeface="Meiryo"/>
                    <a:sym typeface="Meiryo"/>
                  </a:rPr>
                  <a:t>／</a:t>
                </a:r>
                <a:r>
                  <a:rPr lang="ja-JP" altLang="en-US" sz="1200" b="0" i="0" u="none" strike="noStrike" cap="none" dirty="0">
                    <a:solidFill>
                      <a:schemeClr val="dk1"/>
                    </a:solidFill>
                    <a:latin typeface="Meiryo"/>
                    <a:ea typeface="Meiryo"/>
                    <a:cs typeface="Meiryo"/>
                    <a:sym typeface="Meiryo"/>
                  </a:rPr>
                  <a:t>対象者となっている実施中のイベント、そのほか閲覧等の権限が付与された情報のみ表示されます。</a:t>
                </a:r>
              </a:p>
            </p:txBody>
          </p:sp>
        </p:grpSp>
        <p:sp>
          <p:nvSpPr>
            <p:cNvPr id="27" name="テキスト ボックス 26">
              <a:extLst>
                <a:ext uri="{FF2B5EF4-FFF2-40B4-BE49-F238E27FC236}">
                  <a16:creationId xmlns:a16="http://schemas.microsoft.com/office/drawing/2014/main" id="{0AF73D70-3FAC-4F4B-B47D-CB1E6849DC81}"/>
                </a:ext>
              </a:extLst>
            </p:cNvPr>
            <p:cNvSpPr txBox="1"/>
            <p:nvPr/>
          </p:nvSpPr>
          <p:spPr>
            <a:xfrm>
              <a:off x="2369822" y="4935738"/>
              <a:ext cx="6096000" cy="338554"/>
            </a:xfrm>
            <a:prstGeom prst="rect">
              <a:avLst/>
            </a:prstGeom>
            <a:noFill/>
          </p:spPr>
          <p:txBody>
            <a:bodyPr wrap="square">
              <a:spAutoFit/>
            </a:bodyPr>
            <a:lstStyle/>
            <a:p>
              <a:endParaRPr lang="ja-JP" altLang="en-US" sz="1600" dirty="0"/>
            </a:p>
          </p:txBody>
        </p:sp>
      </p:grpSp>
      <p:pic>
        <p:nvPicPr>
          <p:cNvPr id="6146" name="Picture 2">
            <a:extLst>
              <a:ext uri="{FF2B5EF4-FFF2-40B4-BE49-F238E27FC236}">
                <a16:creationId xmlns:a16="http://schemas.microsoft.com/office/drawing/2014/main" id="{EDF5CF0D-FDC4-66B1-324F-BF01237A9BD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04360" y="1776075"/>
            <a:ext cx="6098096" cy="338571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10083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Google Shape;1238;p63">
            <a:extLst>
              <a:ext uri="{FF2B5EF4-FFF2-40B4-BE49-F238E27FC236}">
                <a16:creationId xmlns:a16="http://schemas.microsoft.com/office/drawing/2014/main" id="{A298F153-6FD8-1420-70B0-22E9206313C8}"/>
              </a:ext>
            </a:extLst>
          </p:cNvPr>
          <p:cNvGraphicFramePr/>
          <p:nvPr>
            <p:extLst>
              <p:ext uri="{D42A27DB-BD31-4B8C-83A1-F6EECF244321}">
                <p14:modId xmlns:p14="http://schemas.microsoft.com/office/powerpoint/2010/main" val="2766538268"/>
              </p:ext>
            </p:extLst>
          </p:nvPr>
        </p:nvGraphicFramePr>
        <p:xfrm>
          <a:off x="836530" y="2524018"/>
          <a:ext cx="7607787" cy="1507871"/>
        </p:xfrm>
        <a:graphic>
          <a:graphicData uri="http://schemas.openxmlformats.org/drawingml/2006/table">
            <a:tbl>
              <a:tblPr firstRow="1" bandRow="1">
                <a:noFill/>
              </a:tblPr>
              <a:tblGrid>
                <a:gridCol w="2055619">
                  <a:extLst>
                    <a:ext uri="{9D8B030D-6E8A-4147-A177-3AD203B41FA5}">
                      <a16:colId xmlns:a16="http://schemas.microsoft.com/office/drawing/2014/main" val="20000"/>
                    </a:ext>
                  </a:extLst>
                </a:gridCol>
                <a:gridCol w="5552168">
                  <a:extLst>
                    <a:ext uri="{9D8B030D-6E8A-4147-A177-3AD203B41FA5}">
                      <a16:colId xmlns:a16="http://schemas.microsoft.com/office/drawing/2014/main" val="20001"/>
                    </a:ext>
                  </a:extLst>
                </a:gridCol>
              </a:tblGrid>
              <a:tr h="835689">
                <a:tc>
                  <a:txBody>
                    <a:bodyPr/>
                    <a:lstStyle/>
                    <a:p>
                      <a:pPr marL="0" marR="0" lvl="0" indent="0" algn="l" rtl="0">
                        <a:lnSpc>
                          <a:spcPct val="100000"/>
                        </a:lnSpc>
                        <a:spcBef>
                          <a:spcPts val="0"/>
                        </a:spcBef>
                        <a:spcAft>
                          <a:spcPts val="0"/>
                        </a:spcAft>
                        <a:buNone/>
                      </a:pPr>
                      <a:r>
                        <a:rPr lang="ja-JP" sz="1400" b="1" u="none" strike="noStrike" cap="none" dirty="0">
                          <a:latin typeface="メイリオ" panose="020B0604030504040204" pitchFamily="50" charset="-128"/>
                          <a:ea typeface="メイリオ" panose="020B0604030504040204" pitchFamily="50" charset="-128"/>
                          <a:cs typeface="Meiryo"/>
                          <a:sym typeface="Meiryo"/>
                        </a:rPr>
                        <a:t>単一レコードの場合</a:t>
                      </a:r>
                      <a:endParaRPr sz="1400" b="1" u="none" strike="noStrike" cap="none" dirty="0">
                        <a:latin typeface="メイリオ" panose="020B0604030504040204" pitchFamily="50" charset="-128"/>
                        <a:ea typeface="メイリオ" panose="020B0604030504040204" pitchFamily="50" charset="-128"/>
                        <a:cs typeface="Meiryo"/>
                        <a:sym typeface="Meiryo"/>
                      </a:endParaRPr>
                    </a:p>
                  </a:txBody>
                  <a:tcPr marL="190500" marR="190500" marT="95250" marB="95250" anchor="ctr">
                    <a:solidFill>
                      <a:schemeClr val="lt1"/>
                    </a:solidFill>
                  </a:tcPr>
                </a:tc>
                <a:tc>
                  <a:txBody>
                    <a:bodyPr/>
                    <a:lstStyle/>
                    <a:p>
                      <a:pPr marL="0" marR="0" lvl="0" indent="0" algn="l" rtl="0">
                        <a:lnSpc>
                          <a:spcPct val="100000"/>
                        </a:lnSpc>
                        <a:spcBef>
                          <a:spcPts val="0"/>
                        </a:spcBef>
                        <a:spcAft>
                          <a:spcPts val="0"/>
                        </a:spcAft>
                        <a:buNone/>
                      </a:pPr>
                      <a:r>
                        <a:rPr lang="en-US" altLang="ja-JP" sz="1200" b="0" i="0" u="none" strike="noStrike" cap="none" dirty="0">
                          <a:solidFill>
                            <a:schemeClr val="dk1"/>
                          </a:solidFill>
                          <a:effectLst/>
                          <a:latin typeface="メイリオ" panose="020B0604030504040204" pitchFamily="50" charset="-128"/>
                          <a:ea typeface="メイリオ" panose="020B0604030504040204" pitchFamily="50" charset="-128"/>
                          <a:cs typeface="Trebuchet MS"/>
                          <a:sym typeface="Arial"/>
                        </a:rPr>
                        <a:t>1</a:t>
                      </a:r>
                      <a:r>
                        <a:rPr lang="ja-JP" altLang="en-US" sz="1200" b="0" i="0" u="none" strike="noStrike" cap="none" dirty="0">
                          <a:solidFill>
                            <a:schemeClr val="dk1"/>
                          </a:solidFill>
                          <a:effectLst/>
                          <a:latin typeface="メイリオ" panose="020B0604030504040204" pitchFamily="50" charset="-128"/>
                          <a:ea typeface="メイリオ" panose="020B0604030504040204" pitchFamily="50" charset="-128"/>
                          <a:cs typeface="Trebuchet MS"/>
                          <a:sym typeface="Arial"/>
                        </a:rPr>
                        <a:t>メンバーあたり</a:t>
                      </a:r>
                      <a:r>
                        <a:rPr lang="en-US" altLang="ja-JP" sz="1200" b="0" i="0" u="none" strike="noStrike" cap="none" dirty="0">
                          <a:solidFill>
                            <a:schemeClr val="dk1"/>
                          </a:solidFill>
                          <a:effectLst/>
                          <a:latin typeface="メイリオ" panose="020B0604030504040204" pitchFamily="50" charset="-128"/>
                          <a:ea typeface="メイリオ" panose="020B0604030504040204" pitchFamily="50" charset="-128"/>
                          <a:cs typeface="Trebuchet MS"/>
                          <a:sym typeface="Arial"/>
                        </a:rPr>
                        <a:t>1</a:t>
                      </a:r>
                      <a:r>
                        <a:rPr lang="ja-JP" altLang="en-US" sz="1200" b="0" i="0" u="none" strike="noStrike" cap="none" dirty="0">
                          <a:solidFill>
                            <a:schemeClr val="dk1"/>
                          </a:solidFill>
                          <a:effectLst/>
                          <a:latin typeface="メイリオ" panose="020B0604030504040204" pitchFamily="50" charset="-128"/>
                          <a:ea typeface="メイリオ" panose="020B0604030504040204" pitchFamily="50" charset="-128"/>
                          <a:cs typeface="Trebuchet MS"/>
                          <a:sym typeface="Arial"/>
                        </a:rPr>
                        <a:t>つのレコードを登録する形式です。</a:t>
                      </a:r>
                      <a:endParaRPr lang="en-US" altLang="ja-JP" sz="1200" b="0" i="0" u="none" strike="noStrike" cap="none" dirty="0">
                        <a:solidFill>
                          <a:schemeClr val="dk1"/>
                        </a:solidFill>
                        <a:effectLst/>
                        <a:latin typeface="メイリオ" panose="020B0604030504040204" pitchFamily="50" charset="-128"/>
                        <a:ea typeface="メイリオ" panose="020B0604030504040204" pitchFamily="50" charset="-128"/>
                        <a:cs typeface="Trebuchet MS"/>
                        <a:sym typeface="Arial"/>
                      </a:endParaRPr>
                    </a:p>
                    <a:p>
                      <a:pPr marL="0" marR="0" lvl="0" indent="0" algn="l" rtl="0">
                        <a:lnSpc>
                          <a:spcPct val="100000"/>
                        </a:lnSpc>
                        <a:spcBef>
                          <a:spcPts val="0"/>
                        </a:spcBef>
                        <a:spcAft>
                          <a:spcPts val="0"/>
                        </a:spcAft>
                        <a:buNone/>
                      </a:pPr>
                      <a:r>
                        <a:rPr lang="ja-JP" sz="1200" b="0" u="none" strike="noStrike" cap="none" dirty="0">
                          <a:latin typeface="メイリオ" panose="020B0604030504040204" pitchFamily="50" charset="-128"/>
                          <a:ea typeface="メイリオ" panose="020B0604030504040204" pitchFamily="50" charset="-128"/>
                          <a:cs typeface="Meiryo"/>
                          <a:sym typeface="Meiryo"/>
                        </a:rPr>
                        <a:t>現在の役職、等級や住所など、1人に対して</a:t>
                      </a:r>
                      <a:endParaRPr lang="en-US" altLang="ja-JP" sz="1200" b="0" u="none" strike="noStrike" cap="none" dirty="0">
                        <a:latin typeface="メイリオ" panose="020B0604030504040204" pitchFamily="50" charset="-128"/>
                        <a:ea typeface="メイリオ" panose="020B0604030504040204" pitchFamily="50" charset="-128"/>
                        <a:cs typeface="Meiryo"/>
                        <a:sym typeface="Meiryo"/>
                      </a:endParaRPr>
                    </a:p>
                    <a:p>
                      <a:pPr marL="0" marR="0" lvl="0" indent="0" algn="l" rtl="0">
                        <a:lnSpc>
                          <a:spcPct val="100000"/>
                        </a:lnSpc>
                        <a:spcBef>
                          <a:spcPts val="0"/>
                        </a:spcBef>
                        <a:spcAft>
                          <a:spcPts val="0"/>
                        </a:spcAft>
                        <a:buNone/>
                      </a:pPr>
                      <a:r>
                        <a:rPr lang="ja-JP" sz="1200" b="0" u="none" strike="noStrike" cap="none" dirty="0">
                          <a:latin typeface="メイリオ" panose="020B0604030504040204" pitchFamily="50" charset="-128"/>
                          <a:ea typeface="メイリオ" panose="020B0604030504040204" pitchFamily="50" charset="-128"/>
                          <a:cs typeface="Meiryo"/>
                          <a:sym typeface="Meiryo"/>
                        </a:rPr>
                        <a:t>1つの情報を管理する用途に適しています。</a:t>
                      </a:r>
                      <a:endParaRPr sz="1200" b="0" u="none" strike="noStrike" cap="none" dirty="0">
                        <a:latin typeface="メイリオ" panose="020B0604030504040204" pitchFamily="50" charset="-128"/>
                        <a:ea typeface="メイリオ" panose="020B0604030504040204" pitchFamily="50" charset="-128"/>
                        <a:cs typeface="Meiryo"/>
                        <a:sym typeface="Meiryo"/>
                      </a:endParaRPr>
                    </a:p>
                  </a:txBody>
                  <a:tcPr marL="190500" marR="190500" marT="95250" marB="95250" anchor="ctr">
                    <a:solidFill>
                      <a:schemeClr val="lt1"/>
                    </a:solidFill>
                  </a:tcPr>
                </a:tc>
                <a:extLst>
                  <a:ext uri="{0D108BD9-81ED-4DB2-BD59-A6C34878D82A}">
                    <a16:rowId xmlns:a16="http://schemas.microsoft.com/office/drawing/2014/main" val="10000"/>
                  </a:ext>
                </a:extLst>
              </a:tr>
              <a:tr h="672182">
                <a:tc>
                  <a:txBody>
                    <a:bodyPr/>
                    <a:lstStyle/>
                    <a:p>
                      <a:pPr marL="0" marR="0" lvl="0" indent="0" algn="l" rtl="0">
                        <a:lnSpc>
                          <a:spcPct val="100000"/>
                        </a:lnSpc>
                        <a:spcBef>
                          <a:spcPts val="0"/>
                        </a:spcBef>
                        <a:spcAft>
                          <a:spcPts val="0"/>
                        </a:spcAft>
                        <a:buNone/>
                      </a:pPr>
                      <a:r>
                        <a:rPr lang="ja-JP" sz="1400" b="1" u="none" strike="noStrike" cap="none" dirty="0">
                          <a:latin typeface="メイリオ" panose="020B0604030504040204" pitchFamily="50" charset="-128"/>
                          <a:ea typeface="メイリオ" panose="020B0604030504040204" pitchFamily="50" charset="-128"/>
                          <a:cs typeface="Meiryo"/>
                          <a:sym typeface="Meiryo"/>
                        </a:rPr>
                        <a:t>複数レコードの場合</a:t>
                      </a:r>
                      <a:endParaRPr sz="1400" b="1"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solidFill>
                      <a:schemeClr val="lt1"/>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ja-JP" sz="1200" b="0" u="none" strike="noStrike" cap="none" dirty="0">
                          <a:latin typeface="メイリオ" panose="020B0604030504040204" pitchFamily="50" charset="-128"/>
                          <a:ea typeface="メイリオ" panose="020B0604030504040204" pitchFamily="50" charset="-128"/>
                          <a:cs typeface="Meiryo"/>
                          <a:sym typeface="Meiryo"/>
                        </a:rPr>
                        <a:t>1メンバーに対して複数のデータを登録することができるシートです。</a:t>
                      </a:r>
                      <a:endParaRPr sz="1200" dirty="0">
                        <a:latin typeface="メイリオ" panose="020B0604030504040204" pitchFamily="50" charset="-128"/>
                        <a:ea typeface="メイリオ" panose="020B0604030504040204" pitchFamily="50" charset="-128"/>
                      </a:endParaRPr>
                    </a:p>
                    <a:p>
                      <a:pPr marL="0" marR="0" lvl="0" indent="0" algn="l" rtl="0">
                        <a:lnSpc>
                          <a:spcPct val="100000"/>
                        </a:lnSpc>
                        <a:spcBef>
                          <a:spcPts val="0"/>
                        </a:spcBef>
                        <a:spcAft>
                          <a:spcPts val="0"/>
                        </a:spcAft>
                        <a:buClr>
                          <a:srgbClr val="000000"/>
                        </a:buClr>
                        <a:buSzPts val="2000"/>
                        <a:buFont typeface="Arial"/>
                        <a:buNone/>
                      </a:pPr>
                      <a:r>
                        <a:rPr lang="ja-JP" sz="1200" b="0" u="none" strike="noStrike" cap="none" dirty="0">
                          <a:latin typeface="メイリオ" panose="020B0604030504040204" pitchFamily="50" charset="-128"/>
                          <a:ea typeface="メイリオ" panose="020B0604030504040204" pitchFamily="50" charset="-128"/>
                          <a:cs typeface="Meiryo"/>
                          <a:sym typeface="Meiryo"/>
                        </a:rPr>
                        <a:t>異動や研修履歴など、情報を蓄積したい場合などに適して</a:t>
                      </a:r>
                      <a:r>
                        <a:rPr lang="ja-JP" altLang="en-US" sz="1200" b="0" u="none" strike="noStrike" cap="none" dirty="0">
                          <a:latin typeface="メイリオ" panose="020B0604030504040204" pitchFamily="50" charset="-128"/>
                          <a:ea typeface="メイリオ" panose="020B0604030504040204" pitchFamily="50" charset="-128"/>
                          <a:cs typeface="Meiryo"/>
                          <a:sym typeface="Meiryo"/>
                        </a:rPr>
                        <a:t>い</a:t>
                      </a:r>
                      <a:r>
                        <a:rPr lang="ja-JP" sz="1200" b="0" u="none" strike="noStrike" cap="none" dirty="0">
                          <a:latin typeface="メイリオ" panose="020B0604030504040204" pitchFamily="50" charset="-128"/>
                          <a:ea typeface="メイリオ" panose="020B0604030504040204" pitchFamily="50" charset="-128"/>
                          <a:cs typeface="Meiryo"/>
                          <a:sym typeface="Meiryo"/>
                        </a:rPr>
                        <a:t>ます。</a:t>
                      </a:r>
                      <a:endParaRPr sz="1200" b="0" u="none" strike="noStrike" cap="none" dirty="0">
                        <a:latin typeface="メイリオ" panose="020B0604030504040204" pitchFamily="50" charset="-128"/>
                        <a:ea typeface="メイリオ" panose="020B0604030504040204" pitchFamily="50" charset="-128"/>
                        <a:cs typeface="Meiryo"/>
                        <a:sym typeface="Meiryo"/>
                      </a:endParaRPr>
                    </a:p>
                  </a:txBody>
                  <a:tcPr marL="91450" marR="91450" marT="45725" marB="45725" anchor="ctr">
                    <a:solidFill>
                      <a:schemeClr val="lt1"/>
                    </a:solidFill>
                  </a:tcPr>
                </a:tc>
                <a:extLst>
                  <a:ext uri="{0D108BD9-81ED-4DB2-BD59-A6C34878D82A}">
                    <a16:rowId xmlns:a16="http://schemas.microsoft.com/office/drawing/2014/main" val="10001"/>
                  </a:ext>
                </a:extLst>
              </a:tr>
            </a:tbl>
          </a:graphicData>
        </a:graphic>
      </p:graphicFrame>
      <p:sp>
        <p:nvSpPr>
          <p:cNvPr id="9" name="Google Shape;76;p5">
            <a:extLst>
              <a:ext uri="{FF2B5EF4-FFF2-40B4-BE49-F238E27FC236}">
                <a16:creationId xmlns:a16="http://schemas.microsoft.com/office/drawing/2014/main" id="{FFB80855-65A0-4172-82E5-FAAB8913DF85}"/>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Meiryo"/>
                <a:ea typeface="Meiryo"/>
                <a:cs typeface="Meiryo"/>
                <a:sym typeface="Meiryo"/>
              </a:rPr>
              <a:t>プロファイルブック</a:t>
            </a:r>
            <a:endParaRPr sz="1500" b="1" i="0" u="none" strike="noStrike" cap="none" dirty="0">
              <a:solidFill>
                <a:schemeClr val="dk1"/>
              </a:solidFill>
              <a:latin typeface="Arial"/>
              <a:ea typeface="Arial"/>
              <a:cs typeface="Arial"/>
              <a:sym typeface="Arial"/>
            </a:endParaRPr>
          </a:p>
        </p:txBody>
      </p:sp>
      <p:sp>
        <p:nvSpPr>
          <p:cNvPr id="10" name="Google Shape;78;p5">
            <a:extLst>
              <a:ext uri="{FF2B5EF4-FFF2-40B4-BE49-F238E27FC236}">
                <a16:creationId xmlns:a16="http://schemas.microsoft.com/office/drawing/2014/main" id="{A0C46C37-2565-4984-973C-B8458724D1A1}"/>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lvl="0"/>
            <a:r>
              <a:rPr lang="en-US" altLang="ja-JP" sz="1400" b="1" dirty="0">
                <a:latin typeface="Meiryo"/>
                <a:ea typeface="Meiryo"/>
                <a:cs typeface="Meiryo"/>
                <a:sym typeface="Meiryo"/>
              </a:rPr>
              <a:t>5.</a:t>
            </a:r>
            <a:r>
              <a:rPr lang="ja-JP" altLang="en-US" sz="1400" b="1" dirty="0">
                <a:latin typeface="Meiryo"/>
                <a:ea typeface="Meiryo"/>
                <a:cs typeface="Meiryo"/>
                <a:sym typeface="Meiryo"/>
              </a:rPr>
              <a:t>シート情報の閲覧</a:t>
            </a:r>
            <a:r>
              <a:rPr lang="en-US" altLang="ja-JP" sz="1400" b="1" dirty="0">
                <a:latin typeface="Meiryo"/>
                <a:ea typeface="Meiryo"/>
                <a:cs typeface="Meiryo"/>
                <a:sym typeface="Meiryo"/>
              </a:rPr>
              <a:t>/</a:t>
            </a:r>
            <a:r>
              <a:rPr lang="ja-JP" altLang="en-US" sz="1400" b="1" dirty="0">
                <a:latin typeface="Meiryo"/>
                <a:ea typeface="Meiryo"/>
                <a:cs typeface="Meiryo"/>
                <a:sym typeface="Meiryo"/>
              </a:rPr>
              <a:t>編集方法</a:t>
            </a:r>
          </a:p>
        </p:txBody>
      </p:sp>
      <p:sp>
        <p:nvSpPr>
          <p:cNvPr id="11" name="Google Shape;203;g125f8f40711_0_141">
            <a:extLst>
              <a:ext uri="{FF2B5EF4-FFF2-40B4-BE49-F238E27FC236}">
                <a16:creationId xmlns:a16="http://schemas.microsoft.com/office/drawing/2014/main" id="{291D48BB-C34E-4685-839F-2EEE70DA4CE4}"/>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altLang="ja-JP" sz="1600" b="1" i="0" u="none" strike="noStrike" cap="none" dirty="0">
                <a:solidFill>
                  <a:srgbClr val="000000"/>
                </a:solidFill>
                <a:latin typeface="Meiryo"/>
                <a:ea typeface="Meiryo"/>
                <a:cs typeface="Meiryo"/>
                <a:sym typeface="Meiryo"/>
              </a:rPr>
              <a:t>5-2.</a:t>
            </a:r>
            <a:r>
              <a:rPr lang="ja-JP" altLang="en-US" sz="1600" b="1" i="0" u="none" strike="noStrike" cap="none" dirty="0">
                <a:solidFill>
                  <a:srgbClr val="000000"/>
                </a:solidFill>
                <a:latin typeface="Meiryo"/>
                <a:ea typeface="Meiryo"/>
                <a:cs typeface="Meiryo"/>
                <a:sym typeface="Meiryo"/>
              </a:rPr>
              <a:t> シート情報の種類</a:t>
            </a:r>
            <a:r>
              <a:rPr lang="en-US" altLang="ja-JP" sz="1600" b="1" i="0" u="none" strike="noStrike" cap="none" dirty="0">
                <a:solidFill>
                  <a:srgbClr val="000000"/>
                </a:solidFill>
                <a:latin typeface="Meiryo"/>
                <a:ea typeface="Meiryo"/>
                <a:cs typeface="Meiryo"/>
                <a:sym typeface="Meiryo"/>
              </a:rPr>
              <a:t>【</a:t>
            </a:r>
            <a:r>
              <a:rPr lang="ja-JP" altLang="en-US" sz="1600" b="1" i="0" u="none" strike="noStrike" cap="none" dirty="0">
                <a:solidFill>
                  <a:srgbClr val="000000"/>
                </a:solidFill>
                <a:latin typeface="Meiryo"/>
                <a:ea typeface="Meiryo"/>
                <a:cs typeface="Meiryo"/>
                <a:sym typeface="Meiryo"/>
              </a:rPr>
              <a:t>単一／複数レコード</a:t>
            </a:r>
            <a:r>
              <a:rPr lang="en-US" altLang="ja-JP" sz="1600" b="1" i="0" u="none" strike="noStrike" cap="none" dirty="0">
                <a:solidFill>
                  <a:srgbClr val="000000"/>
                </a:solidFill>
                <a:latin typeface="Meiryo"/>
                <a:ea typeface="Meiryo"/>
                <a:cs typeface="Meiryo"/>
                <a:sym typeface="Meiryo"/>
              </a:rPr>
              <a:t>】</a:t>
            </a:r>
            <a:r>
              <a:rPr lang="ja-JP" altLang="en-US" sz="1600" b="1" i="0" u="none" strike="noStrike" cap="none" dirty="0">
                <a:solidFill>
                  <a:srgbClr val="000000"/>
                </a:solidFill>
                <a:latin typeface="Meiryo"/>
                <a:ea typeface="Meiryo"/>
                <a:cs typeface="Meiryo"/>
                <a:sym typeface="Meiryo"/>
              </a:rPr>
              <a:t>について</a:t>
            </a:r>
            <a:endParaRPr lang="ja-JP" altLang="en-US" sz="1600" dirty="0"/>
          </a:p>
        </p:txBody>
      </p:sp>
      <p:sp>
        <p:nvSpPr>
          <p:cNvPr id="12" name="Google Shape;156;g125f8f40711_0_119">
            <a:extLst>
              <a:ext uri="{FF2B5EF4-FFF2-40B4-BE49-F238E27FC236}">
                <a16:creationId xmlns:a16="http://schemas.microsoft.com/office/drawing/2014/main" id="{8317BE77-F26E-4618-B0F5-C085DED505C0}"/>
              </a:ext>
            </a:extLst>
          </p:cNvPr>
          <p:cNvSpPr txBox="1"/>
          <p:nvPr/>
        </p:nvSpPr>
        <p:spPr>
          <a:xfrm>
            <a:off x="745499" y="1205956"/>
            <a:ext cx="10513051" cy="116951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シート情報に登録されるデータのまとまりをレコードと呼び、</a:t>
            </a:r>
            <a:endParaRPr lang="ja-JP" altLang="en-US" sz="1400" dirty="0">
              <a:latin typeface="メイリオ" panose="020B0604030504040204" pitchFamily="50" charset="-128"/>
              <a:ea typeface="メイリオ" panose="020B0604030504040204" pitchFamily="50" charset="-128"/>
            </a:endParaRPr>
          </a:p>
          <a:p>
            <a:pPr marL="0" marR="0" lvl="0" indent="0" algn="l" rtl="0">
              <a:lnSpc>
                <a:spcPct val="100000"/>
              </a:lnSpc>
              <a:spcBef>
                <a:spcPts val="0"/>
              </a:spcBef>
              <a:spcAft>
                <a:spcPts val="0"/>
              </a:spcAft>
              <a:buNone/>
            </a:pP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レコードには種類が</a:t>
            </a:r>
            <a:r>
              <a:rPr lang="en-US" altLang="ja-JP"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2</a:t>
            </a: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つあります。</a:t>
            </a:r>
            <a:endParaRPr lang="ja-JP" altLang="en-US" sz="1400" dirty="0">
              <a:latin typeface="メイリオ" panose="020B0604030504040204" pitchFamily="50" charset="-128"/>
              <a:ea typeface="メイリオ" panose="020B0604030504040204" pitchFamily="50" charset="-128"/>
            </a:endParaRPr>
          </a:p>
          <a:p>
            <a:pPr marL="0" marR="0" lvl="0" indent="0" algn="l" rtl="0">
              <a:lnSpc>
                <a:spcPct val="100000"/>
              </a:lnSpc>
              <a:spcBef>
                <a:spcPts val="0"/>
              </a:spcBef>
              <a:spcAft>
                <a:spcPts val="0"/>
              </a:spcAft>
              <a:buNone/>
            </a:pPr>
            <a:endPar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endParaRPr>
          </a:p>
          <a:p>
            <a:pPr marL="0" marR="0" lvl="0" indent="0" algn="l" rtl="0">
              <a:lnSpc>
                <a:spcPct val="100000"/>
              </a:lnSpc>
              <a:spcBef>
                <a:spcPts val="0"/>
              </a:spcBef>
              <a:spcAft>
                <a:spcPts val="0"/>
              </a:spcAft>
              <a:buNone/>
            </a:pP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各シート情報を登録／編集／削除する場合、操作を開始する箇所や方法に違いが</a:t>
            </a:r>
          </a:p>
          <a:p>
            <a:pPr marL="0" marR="0" lvl="0" indent="0" algn="l" rtl="0">
              <a:lnSpc>
                <a:spcPct val="100000"/>
              </a:lnSpc>
              <a:spcBef>
                <a:spcPts val="0"/>
              </a:spcBef>
              <a:spcAft>
                <a:spcPts val="0"/>
              </a:spcAft>
              <a:buNone/>
            </a:pPr>
            <a:r>
              <a:rPr lang="ja-JP" altLang="en-US" sz="14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あるので、まずはレコードの種類について概要を解説します。</a:t>
            </a:r>
            <a:endParaRPr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4492270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76;p5">
            <a:extLst>
              <a:ext uri="{FF2B5EF4-FFF2-40B4-BE49-F238E27FC236}">
                <a16:creationId xmlns:a16="http://schemas.microsoft.com/office/drawing/2014/main" id="{234D15FC-FD79-4AD9-9277-BBA3684C7661}"/>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Meiryo"/>
                <a:ea typeface="Meiryo"/>
                <a:cs typeface="Meiryo"/>
                <a:sym typeface="Meiryo"/>
              </a:rPr>
              <a:t>プロファイルブック</a:t>
            </a:r>
            <a:endParaRPr sz="1500" b="1" i="0" u="none" strike="noStrike" cap="none" dirty="0">
              <a:solidFill>
                <a:schemeClr val="dk1"/>
              </a:solidFill>
              <a:latin typeface="Arial"/>
              <a:ea typeface="Arial"/>
              <a:cs typeface="Arial"/>
              <a:sym typeface="Arial"/>
            </a:endParaRPr>
          </a:p>
        </p:txBody>
      </p:sp>
      <p:sp>
        <p:nvSpPr>
          <p:cNvPr id="13" name="Google Shape;78;p5">
            <a:extLst>
              <a:ext uri="{FF2B5EF4-FFF2-40B4-BE49-F238E27FC236}">
                <a16:creationId xmlns:a16="http://schemas.microsoft.com/office/drawing/2014/main" id="{48CF0389-1626-49E0-B92F-E8D77DBEC092}"/>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lvl="0"/>
            <a:r>
              <a:rPr lang="en-US" altLang="ja-JP" sz="1400" b="1" dirty="0">
                <a:latin typeface="Meiryo"/>
                <a:ea typeface="Meiryo"/>
                <a:cs typeface="Meiryo"/>
                <a:sym typeface="Meiryo"/>
              </a:rPr>
              <a:t>5.</a:t>
            </a:r>
            <a:r>
              <a:rPr lang="ja-JP" altLang="en-US" sz="1400" b="1" dirty="0">
                <a:latin typeface="Meiryo"/>
                <a:ea typeface="Meiryo"/>
                <a:cs typeface="Meiryo"/>
                <a:sym typeface="Meiryo"/>
              </a:rPr>
              <a:t>シート情報の閲覧</a:t>
            </a:r>
            <a:r>
              <a:rPr lang="en-US" altLang="ja-JP" sz="1400" b="1" dirty="0">
                <a:latin typeface="Meiryo"/>
                <a:ea typeface="Meiryo"/>
                <a:cs typeface="Meiryo"/>
                <a:sym typeface="Meiryo"/>
              </a:rPr>
              <a:t>/</a:t>
            </a:r>
            <a:r>
              <a:rPr lang="ja-JP" altLang="en-US" sz="1400" b="1" dirty="0">
                <a:latin typeface="Meiryo"/>
                <a:ea typeface="Meiryo"/>
                <a:cs typeface="Meiryo"/>
                <a:sym typeface="Meiryo"/>
              </a:rPr>
              <a:t>編集方法</a:t>
            </a:r>
          </a:p>
        </p:txBody>
      </p:sp>
      <p:sp>
        <p:nvSpPr>
          <p:cNvPr id="14" name="Google Shape;203;g125f8f40711_0_141">
            <a:extLst>
              <a:ext uri="{FF2B5EF4-FFF2-40B4-BE49-F238E27FC236}">
                <a16:creationId xmlns:a16="http://schemas.microsoft.com/office/drawing/2014/main" id="{24BC4F3F-90BA-44AA-BEE0-4898A97CDC9C}"/>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altLang="ja-JP" sz="1600" b="1" i="0" u="none" strike="noStrike" cap="none" dirty="0">
                <a:solidFill>
                  <a:srgbClr val="000000"/>
                </a:solidFill>
                <a:latin typeface="Meiryo"/>
                <a:ea typeface="Meiryo"/>
                <a:cs typeface="Meiryo"/>
                <a:sym typeface="Meiryo"/>
              </a:rPr>
              <a:t>5-2.</a:t>
            </a:r>
            <a:r>
              <a:rPr lang="ja-JP" altLang="en-US" sz="1600" b="1" i="0" u="none" strike="noStrike" cap="none" dirty="0">
                <a:solidFill>
                  <a:srgbClr val="000000"/>
                </a:solidFill>
                <a:latin typeface="Meiryo"/>
                <a:ea typeface="Meiryo"/>
                <a:cs typeface="Meiryo"/>
                <a:sym typeface="Meiryo"/>
              </a:rPr>
              <a:t> シート情報の種類</a:t>
            </a:r>
            <a:r>
              <a:rPr lang="en-US" altLang="ja-JP" sz="1600" b="1" i="0" u="none" strike="noStrike" cap="none" dirty="0">
                <a:solidFill>
                  <a:srgbClr val="000000"/>
                </a:solidFill>
                <a:latin typeface="Meiryo"/>
                <a:ea typeface="Meiryo"/>
                <a:cs typeface="Meiryo"/>
                <a:sym typeface="Meiryo"/>
              </a:rPr>
              <a:t>【</a:t>
            </a:r>
            <a:r>
              <a:rPr lang="ja-JP" altLang="en-US" sz="1600" b="1" i="0" u="none" strike="noStrike" cap="none" dirty="0">
                <a:solidFill>
                  <a:srgbClr val="000000"/>
                </a:solidFill>
                <a:latin typeface="Meiryo"/>
                <a:ea typeface="Meiryo"/>
                <a:cs typeface="Meiryo"/>
                <a:sym typeface="Meiryo"/>
              </a:rPr>
              <a:t>単一／複数レコード</a:t>
            </a:r>
            <a:r>
              <a:rPr lang="en-US" altLang="ja-JP" sz="1600" b="1" i="0" u="none" strike="noStrike" cap="none" dirty="0">
                <a:solidFill>
                  <a:srgbClr val="000000"/>
                </a:solidFill>
                <a:latin typeface="Meiryo"/>
                <a:ea typeface="Meiryo"/>
                <a:cs typeface="Meiryo"/>
                <a:sym typeface="Meiryo"/>
              </a:rPr>
              <a:t>】</a:t>
            </a:r>
            <a:r>
              <a:rPr lang="ja-JP" altLang="en-US" sz="1600" b="1" i="0" u="none" strike="noStrike" cap="none" dirty="0">
                <a:solidFill>
                  <a:srgbClr val="000000"/>
                </a:solidFill>
                <a:latin typeface="Meiryo"/>
                <a:ea typeface="Meiryo"/>
                <a:cs typeface="Meiryo"/>
                <a:sym typeface="Meiryo"/>
              </a:rPr>
              <a:t>について</a:t>
            </a:r>
            <a:endParaRPr lang="ja-JP" altLang="en-US" sz="1600" dirty="0"/>
          </a:p>
        </p:txBody>
      </p:sp>
      <p:sp>
        <p:nvSpPr>
          <p:cNvPr id="15" name="Google Shape;618;g126584d4e9d_0_223">
            <a:extLst>
              <a:ext uri="{FF2B5EF4-FFF2-40B4-BE49-F238E27FC236}">
                <a16:creationId xmlns:a16="http://schemas.microsoft.com/office/drawing/2014/main" id="{171CB371-A3D9-47E2-A4AE-707B821DD26D}"/>
              </a:ext>
            </a:extLst>
          </p:cNvPr>
          <p:cNvSpPr txBox="1"/>
          <p:nvPr/>
        </p:nvSpPr>
        <p:spPr>
          <a:xfrm>
            <a:off x="292317" y="1161864"/>
            <a:ext cx="7994433" cy="338514"/>
          </a:xfrm>
          <a:prstGeom prst="rect">
            <a:avLst/>
          </a:prstGeom>
          <a:noFill/>
          <a:ln>
            <a:noFill/>
          </a:ln>
        </p:spPr>
        <p:txBody>
          <a:bodyPr spcFirstLastPara="1" wrap="square" lIns="91425" tIns="45700" rIns="91425" bIns="45700" anchor="t" anchorCtr="0">
            <a:spAutoFit/>
          </a:bodyPr>
          <a:lstStyle/>
          <a:p>
            <a:pPr lvl="0"/>
            <a:r>
              <a:rPr lang="ja-JP" altLang="ja-JP" sz="1600" b="1" dirty="0">
                <a:solidFill>
                  <a:schemeClr val="dk1"/>
                </a:solidFill>
                <a:latin typeface="Meiryo"/>
                <a:ea typeface="Meiryo"/>
                <a:cs typeface="Meiryo"/>
                <a:sym typeface="Meiryo"/>
              </a:rPr>
              <a:t>●</a:t>
            </a:r>
            <a:r>
              <a:rPr lang="ja-JP" altLang="en-US" sz="1600" b="1" dirty="0">
                <a:latin typeface="Meiryo"/>
                <a:ea typeface="Meiryo"/>
                <a:cs typeface="Meiryo"/>
                <a:sym typeface="Meiryo"/>
              </a:rPr>
              <a:t>閲覧したいシートを選ぶ</a:t>
            </a:r>
          </a:p>
        </p:txBody>
      </p:sp>
      <p:sp>
        <p:nvSpPr>
          <p:cNvPr id="16" name="Google Shape;156;g125f8f40711_0_119">
            <a:extLst>
              <a:ext uri="{FF2B5EF4-FFF2-40B4-BE49-F238E27FC236}">
                <a16:creationId xmlns:a16="http://schemas.microsoft.com/office/drawing/2014/main" id="{AC567EA3-BC8F-47FB-AF0F-F258CF9C7ADD}"/>
              </a:ext>
            </a:extLst>
          </p:cNvPr>
          <p:cNvSpPr txBox="1"/>
          <p:nvPr/>
        </p:nvSpPr>
        <p:spPr>
          <a:xfrm>
            <a:off x="694171" y="1470553"/>
            <a:ext cx="5277497" cy="307736"/>
          </a:xfrm>
          <a:prstGeom prst="rect">
            <a:avLst/>
          </a:prstGeom>
          <a:noFill/>
          <a:ln>
            <a:noFill/>
          </a:ln>
        </p:spPr>
        <p:txBody>
          <a:bodyPr spcFirstLastPara="1" wrap="square" lIns="91425" tIns="45700" rIns="91425" bIns="45700" anchor="t" anchorCtr="0">
            <a:spAutoFit/>
          </a:bodyPr>
          <a:lstStyle/>
          <a:p>
            <a:pPr lvl="0"/>
            <a:r>
              <a:rPr lang="ja-JP" altLang="en-US" sz="1400" dirty="0">
                <a:latin typeface="Meiryo"/>
                <a:ea typeface="Meiryo"/>
                <a:cs typeface="Meiryo"/>
                <a:sym typeface="Meiryo"/>
              </a:rPr>
              <a:t>①リストから閲覧したいシート名をクリックします。</a:t>
            </a:r>
            <a:endParaRPr lang="ja-JP" altLang="en-US" sz="1400" b="1" i="0" u="none" strike="noStrike" cap="none" dirty="0">
              <a:solidFill>
                <a:srgbClr val="000000"/>
              </a:solidFill>
              <a:latin typeface="Meiryo"/>
              <a:ea typeface="Meiryo"/>
              <a:cs typeface="Meiryo"/>
              <a:sym typeface="Meiryo"/>
            </a:endParaRPr>
          </a:p>
        </p:txBody>
      </p:sp>
      <p:sp>
        <p:nvSpPr>
          <p:cNvPr id="17" name="Google Shape;157;g125f8f40711_0_119">
            <a:extLst>
              <a:ext uri="{FF2B5EF4-FFF2-40B4-BE49-F238E27FC236}">
                <a16:creationId xmlns:a16="http://schemas.microsoft.com/office/drawing/2014/main" id="{FF92C178-2275-4DDB-A4AC-8BC0E37ECA7C}"/>
              </a:ext>
            </a:extLst>
          </p:cNvPr>
          <p:cNvSpPr txBox="1"/>
          <p:nvPr/>
        </p:nvSpPr>
        <p:spPr>
          <a:xfrm>
            <a:off x="6167550" y="1474614"/>
            <a:ext cx="527749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rgbClr val="000000"/>
                </a:solidFill>
                <a:latin typeface="Meiryo"/>
                <a:ea typeface="Meiryo"/>
                <a:cs typeface="Meiryo"/>
                <a:sym typeface="Meiryo"/>
              </a:rPr>
              <a:t>②人材情報の表示エリアにシートの情報が表示されます。</a:t>
            </a:r>
            <a:endParaRPr lang="ja-JP" altLang="en-US" sz="1400" b="1" i="0" u="none" strike="noStrike" cap="none" dirty="0">
              <a:solidFill>
                <a:srgbClr val="000000"/>
              </a:solidFill>
              <a:latin typeface="Meiryo"/>
              <a:ea typeface="Meiryo"/>
              <a:cs typeface="Meiryo"/>
              <a:sym typeface="Meiryo"/>
            </a:endParaRPr>
          </a:p>
        </p:txBody>
      </p:sp>
      <p:pic>
        <p:nvPicPr>
          <p:cNvPr id="7170" name="Picture 2">
            <a:extLst>
              <a:ext uri="{FF2B5EF4-FFF2-40B4-BE49-F238E27FC236}">
                <a16:creationId xmlns:a16="http://schemas.microsoft.com/office/drawing/2014/main" id="{E4EDCF13-5C4F-8399-C5E4-C2A96B4F978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49093" y="1858715"/>
            <a:ext cx="5522575" cy="29755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03218344-3D97-EE23-493C-296E948E8A6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39180" y="1858715"/>
            <a:ext cx="5503727" cy="340534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64563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76;p5">
            <a:extLst>
              <a:ext uri="{FF2B5EF4-FFF2-40B4-BE49-F238E27FC236}">
                <a16:creationId xmlns:a16="http://schemas.microsoft.com/office/drawing/2014/main" id="{338CF306-59E3-476E-9BAD-CB5ADCA66E91}"/>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Meiryo"/>
                <a:ea typeface="Meiryo"/>
                <a:cs typeface="Meiryo"/>
                <a:sym typeface="Meiryo"/>
              </a:rPr>
              <a:t>プロファイルブック</a:t>
            </a:r>
            <a:endParaRPr sz="1500" b="1" i="0" u="none" strike="noStrike" cap="none" dirty="0">
              <a:solidFill>
                <a:schemeClr val="dk1"/>
              </a:solidFill>
              <a:latin typeface="Arial"/>
              <a:ea typeface="Arial"/>
              <a:cs typeface="Arial"/>
              <a:sym typeface="Arial"/>
            </a:endParaRPr>
          </a:p>
        </p:txBody>
      </p:sp>
      <p:sp>
        <p:nvSpPr>
          <p:cNvPr id="8" name="Google Shape;78;p5">
            <a:extLst>
              <a:ext uri="{FF2B5EF4-FFF2-40B4-BE49-F238E27FC236}">
                <a16:creationId xmlns:a16="http://schemas.microsoft.com/office/drawing/2014/main" id="{C6018403-D5C9-430D-B558-29B7D7C5FCBA}"/>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lvl="0"/>
            <a:r>
              <a:rPr lang="en-US" altLang="ja-JP" sz="1400" b="1" dirty="0">
                <a:latin typeface="Meiryo"/>
                <a:ea typeface="Meiryo"/>
                <a:cs typeface="Meiryo"/>
                <a:sym typeface="Meiryo"/>
              </a:rPr>
              <a:t>5.</a:t>
            </a:r>
            <a:r>
              <a:rPr lang="ja-JP" altLang="en-US" sz="1400" b="1" dirty="0">
                <a:latin typeface="Meiryo"/>
                <a:ea typeface="Meiryo"/>
                <a:cs typeface="Meiryo"/>
                <a:sym typeface="Meiryo"/>
              </a:rPr>
              <a:t>シート情報の閲覧</a:t>
            </a:r>
            <a:r>
              <a:rPr lang="en-US" altLang="ja-JP" sz="1400" b="1" dirty="0">
                <a:latin typeface="Meiryo"/>
                <a:ea typeface="Meiryo"/>
                <a:cs typeface="Meiryo"/>
                <a:sym typeface="Meiryo"/>
              </a:rPr>
              <a:t>/</a:t>
            </a:r>
            <a:r>
              <a:rPr lang="ja-JP" altLang="en-US" sz="1400" b="1" dirty="0">
                <a:latin typeface="Meiryo"/>
                <a:ea typeface="Meiryo"/>
                <a:cs typeface="Meiryo"/>
                <a:sym typeface="Meiryo"/>
              </a:rPr>
              <a:t>編集方法</a:t>
            </a:r>
          </a:p>
        </p:txBody>
      </p:sp>
      <p:sp>
        <p:nvSpPr>
          <p:cNvPr id="10" name="Google Shape;203;g125f8f40711_0_141">
            <a:extLst>
              <a:ext uri="{FF2B5EF4-FFF2-40B4-BE49-F238E27FC236}">
                <a16:creationId xmlns:a16="http://schemas.microsoft.com/office/drawing/2014/main" id="{81D9BDCC-BD18-4BDA-B86A-09C563755E0B}"/>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altLang="ja-JP" sz="1600" b="1" i="0" u="none" strike="noStrike" cap="none" dirty="0">
                <a:solidFill>
                  <a:srgbClr val="000000"/>
                </a:solidFill>
                <a:latin typeface="Meiryo"/>
                <a:ea typeface="Meiryo"/>
                <a:cs typeface="Meiryo"/>
                <a:sym typeface="Meiryo"/>
              </a:rPr>
              <a:t>5-3. </a:t>
            </a:r>
            <a:r>
              <a:rPr lang="ja-JP" altLang="en-US" sz="1600" b="1" i="0" u="none" strike="noStrike" cap="none" dirty="0">
                <a:solidFill>
                  <a:srgbClr val="000000"/>
                </a:solidFill>
                <a:latin typeface="Meiryo"/>
                <a:ea typeface="Meiryo"/>
                <a:cs typeface="Meiryo"/>
                <a:sym typeface="Meiryo"/>
              </a:rPr>
              <a:t>シート情報を編集する</a:t>
            </a:r>
          </a:p>
        </p:txBody>
      </p:sp>
      <p:sp>
        <p:nvSpPr>
          <p:cNvPr id="11" name="Google Shape;618;g126584d4e9d_0_223">
            <a:extLst>
              <a:ext uri="{FF2B5EF4-FFF2-40B4-BE49-F238E27FC236}">
                <a16:creationId xmlns:a16="http://schemas.microsoft.com/office/drawing/2014/main" id="{884F6BCD-1558-4538-833E-630B826052B9}"/>
              </a:ext>
            </a:extLst>
          </p:cNvPr>
          <p:cNvSpPr txBox="1"/>
          <p:nvPr/>
        </p:nvSpPr>
        <p:spPr>
          <a:xfrm>
            <a:off x="292317" y="1161864"/>
            <a:ext cx="7994433" cy="338514"/>
          </a:xfrm>
          <a:prstGeom prst="rect">
            <a:avLst/>
          </a:prstGeom>
          <a:noFill/>
          <a:ln>
            <a:noFill/>
          </a:ln>
        </p:spPr>
        <p:txBody>
          <a:bodyPr spcFirstLastPara="1" wrap="square" lIns="91425" tIns="45700" rIns="91425" bIns="45700" anchor="t" anchorCtr="0">
            <a:spAutoFit/>
          </a:bodyPr>
          <a:lstStyle/>
          <a:p>
            <a:pPr lvl="0"/>
            <a:r>
              <a:rPr lang="ja-JP" altLang="ja-JP" sz="1600" b="1" dirty="0">
                <a:solidFill>
                  <a:schemeClr val="dk1"/>
                </a:solidFill>
                <a:latin typeface="Meiryo"/>
                <a:ea typeface="Meiryo"/>
                <a:cs typeface="Meiryo"/>
                <a:sym typeface="Meiryo"/>
              </a:rPr>
              <a:t>●</a:t>
            </a:r>
            <a:r>
              <a:rPr lang="ja-JP" altLang="en-US" sz="1600" b="1" dirty="0">
                <a:latin typeface="Meiryo"/>
                <a:ea typeface="Meiryo"/>
                <a:cs typeface="Meiryo"/>
                <a:sym typeface="Meiryo"/>
              </a:rPr>
              <a:t>既にあるシート情報を編集する</a:t>
            </a:r>
          </a:p>
        </p:txBody>
      </p:sp>
      <p:sp>
        <p:nvSpPr>
          <p:cNvPr id="12" name="Google Shape;156;g125f8f40711_0_119">
            <a:extLst>
              <a:ext uri="{FF2B5EF4-FFF2-40B4-BE49-F238E27FC236}">
                <a16:creationId xmlns:a16="http://schemas.microsoft.com/office/drawing/2014/main" id="{1EF95254-5903-44A6-95CF-82A6C29275EA}"/>
              </a:ext>
            </a:extLst>
          </p:cNvPr>
          <p:cNvSpPr txBox="1"/>
          <p:nvPr/>
        </p:nvSpPr>
        <p:spPr>
          <a:xfrm>
            <a:off x="694171" y="1470553"/>
            <a:ext cx="527749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rgbClr val="000000"/>
                </a:solidFill>
                <a:latin typeface="Meiryo"/>
                <a:ea typeface="Meiryo"/>
                <a:cs typeface="Meiryo"/>
                <a:sym typeface="Meiryo"/>
              </a:rPr>
              <a:t>①メンバー詳細画面のシート一覧から編集したいシートを選択します。</a:t>
            </a:r>
          </a:p>
        </p:txBody>
      </p:sp>
      <p:pic>
        <p:nvPicPr>
          <p:cNvPr id="8194" name="Picture 2">
            <a:extLst>
              <a:ext uri="{FF2B5EF4-FFF2-40B4-BE49-F238E27FC236}">
                <a16:creationId xmlns:a16="http://schemas.microsoft.com/office/drawing/2014/main" id="{7C1C570B-CCFD-50F6-4B52-D3022408671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47464" y="2024212"/>
            <a:ext cx="5524204" cy="308003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9779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76;p5">
            <a:extLst>
              <a:ext uri="{FF2B5EF4-FFF2-40B4-BE49-F238E27FC236}">
                <a16:creationId xmlns:a16="http://schemas.microsoft.com/office/drawing/2014/main" id="{86C3CA1B-3FE7-4134-8752-E31F20B66725}"/>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Meiryo"/>
                <a:ea typeface="Meiryo"/>
                <a:cs typeface="Meiryo"/>
                <a:sym typeface="Meiryo"/>
              </a:rPr>
              <a:t>プロファイルブック</a:t>
            </a:r>
            <a:endParaRPr sz="1500" b="1" i="0" u="none" strike="noStrike" cap="none" dirty="0">
              <a:solidFill>
                <a:schemeClr val="dk1"/>
              </a:solidFill>
              <a:latin typeface="Arial"/>
              <a:ea typeface="Arial"/>
              <a:cs typeface="Arial"/>
              <a:sym typeface="Arial"/>
            </a:endParaRPr>
          </a:p>
        </p:txBody>
      </p:sp>
      <p:sp>
        <p:nvSpPr>
          <p:cNvPr id="15" name="Google Shape;78;p5">
            <a:extLst>
              <a:ext uri="{FF2B5EF4-FFF2-40B4-BE49-F238E27FC236}">
                <a16:creationId xmlns:a16="http://schemas.microsoft.com/office/drawing/2014/main" id="{DBAC20E1-BE4F-464F-974B-18943B07D33C}"/>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lvl="0"/>
            <a:r>
              <a:rPr lang="en-US" altLang="ja-JP" sz="1400" b="1" dirty="0">
                <a:latin typeface="Meiryo"/>
                <a:ea typeface="Meiryo"/>
                <a:cs typeface="Meiryo"/>
                <a:sym typeface="Meiryo"/>
              </a:rPr>
              <a:t>5.</a:t>
            </a:r>
            <a:r>
              <a:rPr lang="ja-JP" altLang="en-US" sz="1400" b="1" dirty="0">
                <a:latin typeface="Meiryo"/>
                <a:ea typeface="Meiryo"/>
                <a:cs typeface="Meiryo"/>
                <a:sym typeface="Meiryo"/>
              </a:rPr>
              <a:t>シート情報の閲覧</a:t>
            </a:r>
            <a:r>
              <a:rPr lang="en-US" altLang="ja-JP" sz="1400" b="1" dirty="0">
                <a:latin typeface="Meiryo"/>
                <a:ea typeface="Meiryo"/>
                <a:cs typeface="Meiryo"/>
                <a:sym typeface="Meiryo"/>
              </a:rPr>
              <a:t>/</a:t>
            </a:r>
            <a:r>
              <a:rPr lang="ja-JP" altLang="en-US" sz="1400" b="1" dirty="0">
                <a:latin typeface="Meiryo"/>
                <a:ea typeface="Meiryo"/>
                <a:cs typeface="Meiryo"/>
                <a:sym typeface="Meiryo"/>
              </a:rPr>
              <a:t>編集方法</a:t>
            </a:r>
          </a:p>
        </p:txBody>
      </p:sp>
      <p:sp>
        <p:nvSpPr>
          <p:cNvPr id="16" name="Google Shape;203;g125f8f40711_0_141">
            <a:extLst>
              <a:ext uri="{FF2B5EF4-FFF2-40B4-BE49-F238E27FC236}">
                <a16:creationId xmlns:a16="http://schemas.microsoft.com/office/drawing/2014/main" id="{F1802714-5AF9-4189-996C-E7C88D27E9DE}"/>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altLang="ja-JP" sz="1600" b="1" i="0" u="none" strike="noStrike" cap="none" dirty="0">
                <a:solidFill>
                  <a:srgbClr val="000000"/>
                </a:solidFill>
                <a:latin typeface="Meiryo"/>
                <a:ea typeface="Meiryo"/>
                <a:cs typeface="Meiryo"/>
                <a:sym typeface="Meiryo"/>
              </a:rPr>
              <a:t>5-3. </a:t>
            </a:r>
            <a:r>
              <a:rPr lang="ja-JP" altLang="en-US" sz="1600" b="1" i="0" u="none" strike="noStrike" cap="none" dirty="0">
                <a:solidFill>
                  <a:srgbClr val="000000"/>
                </a:solidFill>
                <a:latin typeface="Meiryo"/>
                <a:ea typeface="Meiryo"/>
                <a:cs typeface="Meiryo"/>
                <a:sym typeface="Meiryo"/>
              </a:rPr>
              <a:t>シート情報を編集する</a:t>
            </a:r>
          </a:p>
        </p:txBody>
      </p:sp>
      <p:sp>
        <p:nvSpPr>
          <p:cNvPr id="17" name="Google Shape;618;g126584d4e9d_0_223">
            <a:extLst>
              <a:ext uri="{FF2B5EF4-FFF2-40B4-BE49-F238E27FC236}">
                <a16:creationId xmlns:a16="http://schemas.microsoft.com/office/drawing/2014/main" id="{9293B0C8-81AA-45E4-B661-47C02251FAE7}"/>
              </a:ext>
            </a:extLst>
          </p:cNvPr>
          <p:cNvSpPr txBox="1"/>
          <p:nvPr/>
        </p:nvSpPr>
        <p:spPr>
          <a:xfrm>
            <a:off x="292317" y="1161864"/>
            <a:ext cx="7994433" cy="338514"/>
          </a:xfrm>
          <a:prstGeom prst="rect">
            <a:avLst/>
          </a:prstGeom>
          <a:noFill/>
          <a:ln>
            <a:noFill/>
          </a:ln>
        </p:spPr>
        <p:txBody>
          <a:bodyPr spcFirstLastPara="1" wrap="square" lIns="91425" tIns="45700" rIns="91425" bIns="45700" anchor="t" anchorCtr="0">
            <a:spAutoFit/>
          </a:bodyPr>
          <a:lstStyle/>
          <a:p>
            <a:pPr lvl="0"/>
            <a:r>
              <a:rPr lang="ja-JP" altLang="ja-JP" sz="1600" b="1" dirty="0">
                <a:solidFill>
                  <a:schemeClr val="dk1"/>
                </a:solidFill>
                <a:latin typeface="Meiryo"/>
                <a:ea typeface="Meiryo"/>
                <a:cs typeface="Meiryo"/>
                <a:sym typeface="Meiryo"/>
              </a:rPr>
              <a:t>●</a:t>
            </a:r>
            <a:r>
              <a:rPr lang="ja-JP" altLang="en-US" sz="1600" b="1" dirty="0">
                <a:latin typeface="Meiryo"/>
                <a:ea typeface="Meiryo"/>
                <a:cs typeface="Meiryo"/>
                <a:sym typeface="Meiryo"/>
              </a:rPr>
              <a:t>既にあるシート情報を編集する</a:t>
            </a:r>
          </a:p>
        </p:txBody>
      </p:sp>
      <p:sp>
        <p:nvSpPr>
          <p:cNvPr id="18" name="Google Shape;156;g125f8f40711_0_119">
            <a:extLst>
              <a:ext uri="{FF2B5EF4-FFF2-40B4-BE49-F238E27FC236}">
                <a16:creationId xmlns:a16="http://schemas.microsoft.com/office/drawing/2014/main" id="{295F66FB-0D74-4E35-9FC7-4E4BC53393D2}"/>
              </a:ext>
            </a:extLst>
          </p:cNvPr>
          <p:cNvSpPr txBox="1"/>
          <p:nvPr/>
        </p:nvSpPr>
        <p:spPr>
          <a:xfrm>
            <a:off x="694171" y="1470553"/>
            <a:ext cx="10192875"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rgbClr val="000000"/>
                </a:solidFill>
                <a:latin typeface="Meiryo"/>
                <a:ea typeface="Meiryo"/>
                <a:cs typeface="Meiryo"/>
                <a:sym typeface="Meiryo"/>
              </a:rPr>
              <a:t>②編集画面を開きます。</a:t>
            </a:r>
            <a:endParaRPr lang="en-US" altLang="ja-JP" sz="1400" b="0" i="0" u="none" strike="noStrike" cap="none" dirty="0">
              <a:solidFill>
                <a:srgbClr val="000000"/>
              </a:solidFill>
              <a:latin typeface="Meiryo"/>
              <a:ea typeface="Meiryo"/>
              <a:cs typeface="Meiryo"/>
              <a:sym typeface="Meiryo"/>
            </a:endParaRPr>
          </a:p>
          <a:p>
            <a:r>
              <a:rPr lang="ja-JP" altLang="en-US" sz="1400" b="0" i="0" u="none" strike="noStrike" cap="none" dirty="0">
                <a:solidFill>
                  <a:srgbClr val="000000"/>
                </a:solidFill>
                <a:latin typeface="Meiryo"/>
                <a:ea typeface="Meiryo"/>
                <a:cs typeface="Meiryo"/>
                <a:sym typeface="Meiryo"/>
              </a:rPr>
              <a:t>いずれのレコード形式も　　　をクリックします。</a:t>
            </a:r>
            <a:endParaRPr lang="ja-JP" altLang="en-US" sz="1400" b="1" i="0" u="none" strike="noStrike" cap="none" dirty="0">
              <a:solidFill>
                <a:srgbClr val="000000"/>
              </a:solidFill>
              <a:latin typeface="Meiryo"/>
              <a:ea typeface="Meiryo"/>
              <a:cs typeface="Meiryo"/>
              <a:sym typeface="Meiryo"/>
            </a:endParaRPr>
          </a:p>
        </p:txBody>
      </p:sp>
      <p:sp>
        <p:nvSpPr>
          <p:cNvPr id="20" name="Google Shape;659;g12e46f93c55_0_80">
            <a:extLst>
              <a:ext uri="{FF2B5EF4-FFF2-40B4-BE49-F238E27FC236}">
                <a16:creationId xmlns:a16="http://schemas.microsoft.com/office/drawing/2014/main" id="{33A50FFD-8A5D-488C-B8E2-29901427129A}"/>
              </a:ext>
            </a:extLst>
          </p:cNvPr>
          <p:cNvSpPr txBox="1"/>
          <p:nvPr/>
        </p:nvSpPr>
        <p:spPr>
          <a:xfrm>
            <a:off x="810976" y="2140064"/>
            <a:ext cx="286290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altLang="ja-JP" sz="1200" b="1" i="0" u="none" strike="noStrike" cap="none" dirty="0">
                <a:solidFill>
                  <a:srgbClr val="000000"/>
                </a:solidFill>
                <a:latin typeface="Meiryo"/>
                <a:ea typeface="Meiryo"/>
                <a:cs typeface="Meiryo"/>
                <a:sym typeface="Meiryo"/>
              </a:rPr>
              <a:t>【</a:t>
            </a:r>
            <a:r>
              <a:rPr lang="ja-JP" altLang="en-US" sz="1200" b="1" i="0" u="none" strike="noStrike" cap="none" dirty="0">
                <a:solidFill>
                  <a:srgbClr val="000000"/>
                </a:solidFill>
                <a:latin typeface="Meiryo"/>
                <a:ea typeface="Meiryo"/>
                <a:cs typeface="Meiryo"/>
                <a:sym typeface="Meiryo"/>
              </a:rPr>
              <a:t>単一レコードの場合</a:t>
            </a:r>
            <a:r>
              <a:rPr lang="en-US" altLang="ja-JP" sz="1200" b="1" i="0" u="none" strike="noStrike" cap="none" dirty="0">
                <a:solidFill>
                  <a:srgbClr val="000000"/>
                </a:solidFill>
                <a:latin typeface="Meiryo"/>
                <a:ea typeface="Meiryo"/>
                <a:cs typeface="Meiryo"/>
                <a:sym typeface="Meiryo"/>
              </a:rPr>
              <a:t>】</a:t>
            </a:r>
            <a:endParaRPr lang="ja-JP" altLang="en-US" sz="1200" b="1" i="0" u="none" strike="noStrike" cap="none" dirty="0">
              <a:solidFill>
                <a:srgbClr val="000000"/>
              </a:solidFill>
              <a:latin typeface="Meiryo"/>
              <a:ea typeface="Meiryo"/>
              <a:cs typeface="Meiryo"/>
              <a:sym typeface="Meiryo"/>
            </a:endParaRPr>
          </a:p>
        </p:txBody>
      </p:sp>
      <p:sp>
        <p:nvSpPr>
          <p:cNvPr id="21" name="Google Shape;659;g12e46f93c55_0_80">
            <a:extLst>
              <a:ext uri="{FF2B5EF4-FFF2-40B4-BE49-F238E27FC236}">
                <a16:creationId xmlns:a16="http://schemas.microsoft.com/office/drawing/2014/main" id="{55615A1E-0E36-4CA8-9AE7-1C7C050FF488}"/>
              </a:ext>
            </a:extLst>
          </p:cNvPr>
          <p:cNvSpPr txBox="1"/>
          <p:nvPr/>
        </p:nvSpPr>
        <p:spPr>
          <a:xfrm>
            <a:off x="6339264" y="2153346"/>
            <a:ext cx="286290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altLang="ja-JP" sz="1200" b="1" i="0" u="none" strike="noStrike" cap="none" dirty="0">
                <a:solidFill>
                  <a:srgbClr val="000000"/>
                </a:solidFill>
                <a:latin typeface="Meiryo"/>
                <a:ea typeface="Meiryo"/>
                <a:cs typeface="Meiryo"/>
                <a:sym typeface="Meiryo"/>
              </a:rPr>
              <a:t>【</a:t>
            </a:r>
            <a:r>
              <a:rPr lang="ja-JP" altLang="en-US" sz="1200" b="1" i="0" u="none" strike="noStrike" cap="none" dirty="0">
                <a:solidFill>
                  <a:srgbClr val="000000"/>
                </a:solidFill>
                <a:latin typeface="Meiryo"/>
                <a:ea typeface="Meiryo"/>
                <a:cs typeface="Meiryo"/>
                <a:sym typeface="Meiryo"/>
              </a:rPr>
              <a:t>複数レコードの場合</a:t>
            </a:r>
            <a:r>
              <a:rPr lang="en-US" altLang="ja-JP" sz="1200" b="1" i="0" u="none" strike="noStrike" cap="none" dirty="0">
                <a:solidFill>
                  <a:srgbClr val="000000"/>
                </a:solidFill>
                <a:latin typeface="Meiryo"/>
                <a:ea typeface="Meiryo"/>
                <a:cs typeface="Meiryo"/>
                <a:sym typeface="Meiryo"/>
              </a:rPr>
              <a:t>】</a:t>
            </a:r>
          </a:p>
        </p:txBody>
      </p:sp>
      <p:pic>
        <p:nvPicPr>
          <p:cNvPr id="9218" name="Picture 2">
            <a:extLst>
              <a:ext uri="{FF2B5EF4-FFF2-40B4-BE49-F238E27FC236}">
                <a16:creationId xmlns:a16="http://schemas.microsoft.com/office/drawing/2014/main" id="{BF19A738-24F4-9E5B-0122-FB4B751D7E1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16154" y="2490330"/>
            <a:ext cx="5255513" cy="291790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4EB950DA-FE8C-DCCF-F298-F8D1A8AD85E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12241" y="2490330"/>
            <a:ext cx="5379846" cy="300444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 name="図 2">
            <a:extLst>
              <a:ext uri="{FF2B5EF4-FFF2-40B4-BE49-F238E27FC236}">
                <a16:creationId xmlns:a16="http://schemas.microsoft.com/office/drawing/2014/main" id="{B8C4AAE4-B970-962B-046B-DDE0F9F9769B}"/>
              </a:ext>
            </a:extLst>
          </p:cNvPr>
          <p:cNvPicPr>
            <a:picLocks noChangeAspect="1"/>
          </p:cNvPicPr>
          <p:nvPr/>
        </p:nvPicPr>
        <p:blipFill rotWithShape="1">
          <a:blip r:embed="rId4"/>
          <a:srcRect l="84666" t="15977" r="11834" b="76289"/>
          <a:stretch/>
        </p:blipFill>
        <p:spPr>
          <a:xfrm>
            <a:off x="2796712" y="1570678"/>
            <a:ext cx="426720" cy="523181"/>
          </a:xfrm>
          <a:prstGeom prst="rect">
            <a:avLst/>
          </a:prstGeom>
        </p:spPr>
      </p:pic>
    </p:spTree>
    <p:extLst>
      <p:ext uri="{BB962C8B-B14F-4D97-AF65-F5344CB8AC3E}">
        <p14:creationId xmlns:p14="http://schemas.microsoft.com/office/powerpoint/2010/main" val="12005598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76;p5">
            <a:extLst>
              <a:ext uri="{FF2B5EF4-FFF2-40B4-BE49-F238E27FC236}">
                <a16:creationId xmlns:a16="http://schemas.microsoft.com/office/drawing/2014/main" id="{34A151FF-B1EA-45A8-AC73-AB71E2F054C2}"/>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Meiryo"/>
                <a:ea typeface="Meiryo"/>
                <a:cs typeface="Meiryo"/>
                <a:sym typeface="Meiryo"/>
              </a:rPr>
              <a:t>プロファイルブック</a:t>
            </a:r>
            <a:endParaRPr sz="1500" b="1" i="0" u="none" strike="noStrike" cap="none" dirty="0">
              <a:solidFill>
                <a:schemeClr val="dk1"/>
              </a:solidFill>
              <a:latin typeface="Arial"/>
              <a:ea typeface="Arial"/>
              <a:cs typeface="Arial"/>
              <a:sym typeface="Arial"/>
            </a:endParaRPr>
          </a:p>
        </p:txBody>
      </p:sp>
      <p:sp>
        <p:nvSpPr>
          <p:cNvPr id="13" name="Google Shape;78;p5">
            <a:extLst>
              <a:ext uri="{FF2B5EF4-FFF2-40B4-BE49-F238E27FC236}">
                <a16:creationId xmlns:a16="http://schemas.microsoft.com/office/drawing/2014/main" id="{171E5623-3BC0-400E-870D-F2D301375AFA}"/>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lvl="0"/>
            <a:r>
              <a:rPr lang="en-US" altLang="ja-JP" sz="1400" b="1" dirty="0">
                <a:latin typeface="Meiryo"/>
                <a:ea typeface="Meiryo"/>
                <a:cs typeface="Meiryo"/>
                <a:sym typeface="Meiryo"/>
              </a:rPr>
              <a:t>5.</a:t>
            </a:r>
            <a:r>
              <a:rPr lang="ja-JP" altLang="en-US" sz="1400" b="1" dirty="0">
                <a:latin typeface="Meiryo"/>
                <a:ea typeface="Meiryo"/>
                <a:cs typeface="Meiryo"/>
                <a:sym typeface="Meiryo"/>
              </a:rPr>
              <a:t>シート情報の閲覧</a:t>
            </a:r>
            <a:r>
              <a:rPr lang="en-US" altLang="ja-JP" sz="1400" b="1" dirty="0">
                <a:latin typeface="Meiryo"/>
                <a:ea typeface="Meiryo"/>
                <a:cs typeface="Meiryo"/>
                <a:sym typeface="Meiryo"/>
              </a:rPr>
              <a:t>/</a:t>
            </a:r>
            <a:r>
              <a:rPr lang="ja-JP" altLang="en-US" sz="1400" b="1" dirty="0">
                <a:latin typeface="Meiryo"/>
                <a:ea typeface="Meiryo"/>
                <a:cs typeface="Meiryo"/>
                <a:sym typeface="Meiryo"/>
              </a:rPr>
              <a:t>編集方法</a:t>
            </a:r>
          </a:p>
        </p:txBody>
      </p:sp>
      <p:sp>
        <p:nvSpPr>
          <p:cNvPr id="14" name="Google Shape;203;g125f8f40711_0_141">
            <a:extLst>
              <a:ext uri="{FF2B5EF4-FFF2-40B4-BE49-F238E27FC236}">
                <a16:creationId xmlns:a16="http://schemas.microsoft.com/office/drawing/2014/main" id="{934895DC-C4DE-426E-B941-837E8183A299}"/>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altLang="ja-JP" sz="1600" b="1" i="0" u="none" strike="noStrike" cap="none" dirty="0">
                <a:solidFill>
                  <a:srgbClr val="000000"/>
                </a:solidFill>
                <a:latin typeface="Meiryo"/>
                <a:ea typeface="Meiryo"/>
                <a:cs typeface="Meiryo"/>
                <a:sym typeface="Meiryo"/>
              </a:rPr>
              <a:t>5-3. </a:t>
            </a:r>
            <a:r>
              <a:rPr lang="ja-JP" altLang="en-US" sz="1600" b="1" i="0" u="none" strike="noStrike" cap="none" dirty="0">
                <a:solidFill>
                  <a:srgbClr val="000000"/>
                </a:solidFill>
                <a:latin typeface="Meiryo"/>
                <a:ea typeface="Meiryo"/>
                <a:cs typeface="Meiryo"/>
                <a:sym typeface="Meiryo"/>
              </a:rPr>
              <a:t>シート情報を編集する</a:t>
            </a:r>
          </a:p>
        </p:txBody>
      </p:sp>
      <p:sp>
        <p:nvSpPr>
          <p:cNvPr id="15" name="Google Shape;618;g126584d4e9d_0_223">
            <a:extLst>
              <a:ext uri="{FF2B5EF4-FFF2-40B4-BE49-F238E27FC236}">
                <a16:creationId xmlns:a16="http://schemas.microsoft.com/office/drawing/2014/main" id="{0CCCFF4E-EBC4-4953-A420-4936016091D8}"/>
              </a:ext>
            </a:extLst>
          </p:cNvPr>
          <p:cNvSpPr txBox="1"/>
          <p:nvPr/>
        </p:nvSpPr>
        <p:spPr>
          <a:xfrm>
            <a:off x="292317" y="1161864"/>
            <a:ext cx="7994433" cy="338514"/>
          </a:xfrm>
          <a:prstGeom prst="rect">
            <a:avLst/>
          </a:prstGeom>
          <a:noFill/>
          <a:ln>
            <a:noFill/>
          </a:ln>
        </p:spPr>
        <p:txBody>
          <a:bodyPr spcFirstLastPara="1" wrap="square" lIns="91425" tIns="45700" rIns="91425" bIns="45700" anchor="t" anchorCtr="0">
            <a:spAutoFit/>
          </a:bodyPr>
          <a:lstStyle/>
          <a:p>
            <a:pPr lvl="0"/>
            <a:r>
              <a:rPr lang="ja-JP" altLang="ja-JP" sz="1600" b="1" dirty="0">
                <a:solidFill>
                  <a:schemeClr val="dk1"/>
                </a:solidFill>
                <a:latin typeface="Meiryo"/>
                <a:ea typeface="Meiryo"/>
                <a:cs typeface="Meiryo"/>
                <a:sym typeface="Meiryo"/>
              </a:rPr>
              <a:t>●</a:t>
            </a:r>
            <a:r>
              <a:rPr lang="ja-JP" altLang="en-US" sz="1600" b="1" dirty="0">
                <a:latin typeface="Meiryo"/>
                <a:ea typeface="Meiryo"/>
                <a:cs typeface="Meiryo"/>
                <a:sym typeface="Meiryo"/>
              </a:rPr>
              <a:t>既にあるシート情報を編集する</a:t>
            </a:r>
          </a:p>
        </p:txBody>
      </p:sp>
      <p:sp>
        <p:nvSpPr>
          <p:cNvPr id="16" name="Google Shape;156;g125f8f40711_0_119">
            <a:extLst>
              <a:ext uri="{FF2B5EF4-FFF2-40B4-BE49-F238E27FC236}">
                <a16:creationId xmlns:a16="http://schemas.microsoft.com/office/drawing/2014/main" id="{3ED8DFCA-67BA-41FF-A0E2-529366EE6C64}"/>
              </a:ext>
            </a:extLst>
          </p:cNvPr>
          <p:cNvSpPr txBox="1"/>
          <p:nvPr/>
        </p:nvSpPr>
        <p:spPr>
          <a:xfrm>
            <a:off x="694171" y="1470553"/>
            <a:ext cx="5277497"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rgbClr val="000000"/>
                </a:solidFill>
                <a:latin typeface="Meiryo"/>
                <a:ea typeface="Meiryo"/>
                <a:cs typeface="Meiryo"/>
                <a:sym typeface="Meiryo"/>
              </a:rPr>
              <a:t>③情報を編集して、いずれのレコード形式も</a:t>
            </a:r>
            <a:r>
              <a:rPr lang="en-US" altLang="ja-JP" sz="1400" b="0" i="0" u="none" strike="noStrike" cap="none" dirty="0">
                <a:solidFill>
                  <a:srgbClr val="000000"/>
                </a:solidFill>
                <a:latin typeface="Meiryo"/>
                <a:ea typeface="Meiryo"/>
                <a:cs typeface="Meiryo"/>
                <a:sym typeface="Meiryo"/>
              </a:rPr>
              <a:t>『</a:t>
            </a:r>
            <a:r>
              <a:rPr lang="ja-JP" altLang="en-US" sz="1400" b="0" i="0" u="none" strike="noStrike" cap="none" dirty="0">
                <a:solidFill>
                  <a:srgbClr val="000000"/>
                </a:solidFill>
                <a:latin typeface="Meiryo"/>
                <a:ea typeface="Meiryo"/>
                <a:cs typeface="Meiryo"/>
                <a:sym typeface="Meiryo"/>
              </a:rPr>
              <a:t>保存して編集を終了する</a:t>
            </a:r>
            <a:r>
              <a:rPr lang="en-US" altLang="ja-JP" sz="1400" b="0" i="0" u="none" strike="noStrike" cap="none" dirty="0">
                <a:solidFill>
                  <a:srgbClr val="000000"/>
                </a:solidFill>
                <a:latin typeface="Meiryo"/>
                <a:ea typeface="Meiryo"/>
                <a:cs typeface="Meiryo"/>
                <a:sym typeface="Meiryo"/>
              </a:rPr>
              <a:t>』</a:t>
            </a:r>
            <a:r>
              <a:rPr lang="ja-JP" altLang="en-US" sz="1400" b="0" i="0" u="none" strike="noStrike" cap="none" dirty="0">
                <a:solidFill>
                  <a:srgbClr val="000000"/>
                </a:solidFill>
                <a:latin typeface="Meiryo"/>
                <a:ea typeface="Meiryo"/>
                <a:cs typeface="Meiryo"/>
                <a:sym typeface="Meiryo"/>
              </a:rPr>
              <a:t>をクリックすると、情報を更新して編集を終了します。</a:t>
            </a:r>
            <a:endParaRPr lang="ja-JP" altLang="en-US" sz="1400" b="1" i="0" u="none" strike="noStrike" cap="none" dirty="0">
              <a:solidFill>
                <a:srgbClr val="000000"/>
              </a:solidFill>
              <a:latin typeface="Meiryo"/>
              <a:ea typeface="Meiryo"/>
              <a:cs typeface="Meiryo"/>
              <a:sym typeface="Meiryo"/>
            </a:endParaRPr>
          </a:p>
        </p:txBody>
      </p:sp>
      <p:sp>
        <p:nvSpPr>
          <p:cNvPr id="17" name="Google Shape;157;g125f8f40711_0_119">
            <a:extLst>
              <a:ext uri="{FF2B5EF4-FFF2-40B4-BE49-F238E27FC236}">
                <a16:creationId xmlns:a16="http://schemas.microsoft.com/office/drawing/2014/main" id="{E344542D-AF6C-4F5C-99F3-BC58F2A507B4}"/>
              </a:ext>
            </a:extLst>
          </p:cNvPr>
          <p:cNvSpPr txBox="1"/>
          <p:nvPr/>
        </p:nvSpPr>
        <p:spPr>
          <a:xfrm>
            <a:off x="6167550" y="1474614"/>
            <a:ext cx="5277497" cy="52318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AutoNum type="circleNumDbPlain" startAt="4"/>
            </a:pPr>
            <a:r>
              <a:rPr lang="ja-JP" altLang="en-US" sz="1400" b="0" i="0" u="none" strike="noStrike" cap="none" dirty="0">
                <a:solidFill>
                  <a:srgbClr val="000000"/>
                </a:solidFill>
                <a:latin typeface="Meiryo"/>
                <a:ea typeface="Meiryo"/>
                <a:cs typeface="Meiryo"/>
                <a:sym typeface="Meiryo"/>
              </a:rPr>
              <a:t>　　　　をクリックすると、</a:t>
            </a:r>
          </a:p>
          <a:p>
            <a:pPr marR="0" lvl="0" algn="l" rtl="0">
              <a:lnSpc>
                <a:spcPct val="100000"/>
              </a:lnSpc>
              <a:spcBef>
                <a:spcPts val="0"/>
              </a:spcBef>
              <a:spcAft>
                <a:spcPts val="0"/>
              </a:spcAft>
            </a:pPr>
            <a:r>
              <a:rPr lang="ja-JP" altLang="en-US" sz="1400" dirty="0">
                <a:solidFill>
                  <a:srgbClr val="000000"/>
                </a:solidFill>
                <a:latin typeface="Meiryo"/>
                <a:ea typeface="Meiryo"/>
                <a:cs typeface="Meiryo"/>
                <a:sym typeface="Meiryo"/>
              </a:rPr>
              <a:t>　</a:t>
            </a:r>
            <a:r>
              <a:rPr lang="ja-JP" altLang="en-US" sz="1400" b="0" i="0" u="none" strike="noStrike" cap="none" dirty="0">
                <a:solidFill>
                  <a:srgbClr val="000000"/>
                </a:solidFill>
                <a:latin typeface="Meiryo"/>
                <a:ea typeface="Meiryo"/>
                <a:cs typeface="Meiryo"/>
                <a:sym typeface="Meiryo"/>
              </a:rPr>
              <a:t>編集内容を反映しないで編集画面を閉じます。</a:t>
            </a:r>
          </a:p>
        </p:txBody>
      </p:sp>
      <p:pic>
        <p:nvPicPr>
          <p:cNvPr id="18" name="Google Shape;1519;p76">
            <a:extLst>
              <a:ext uri="{FF2B5EF4-FFF2-40B4-BE49-F238E27FC236}">
                <a16:creationId xmlns:a16="http://schemas.microsoft.com/office/drawing/2014/main" id="{F5A4D5F8-E7DA-48C2-AF8F-423AA5AD573D}"/>
              </a:ext>
            </a:extLst>
          </p:cNvPr>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6484529" y="1440171"/>
            <a:ext cx="756025" cy="267871"/>
          </a:xfrm>
          <a:prstGeom prst="rect">
            <a:avLst/>
          </a:prstGeom>
          <a:noFill/>
          <a:ln>
            <a:noFill/>
          </a:ln>
        </p:spPr>
      </p:pic>
      <p:pic>
        <p:nvPicPr>
          <p:cNvPr id="10242" name="Picture 2">
            <a:extLst>
              <a:ext uri="{FF2B5EF4-FFF2-40B4-BE49-F238E27FC236}">
                <a16:creationId xmlns:a16="http://schemas.microsoft.com/office/drawing/2014/main" id="{3946DA0E-B6E3-D034-C1FD-B51DFF4A1D0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4171" y="2211391"/>
            <a:ext cx="5401829" cy="300406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 name="図 2">
            <a:extLst>
              <a:ext uri="{FF2B5EF4-FFF2-40B4-BE49-F238E27FC236}">
                <a16:creationId xmlns:a16="http://schemas.microsoft.com/office/drawing/2014/main" id="{86E10C8B-430B-9DB4-DB34-F57D7E5564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73523" y="2198937"/>
            <a:ext cx="5645758" cy="3000419"/>
          </a:xfrm>
          <a:prstGeom prst="rect">
            <a:avLst/>
          </a:prstGeom>
          <a:ln>
            <a:solidFill>
              <a:schemeClr val="tx1"/>
            </a:solidFill>
          </a:ln>
        </p:spPr>
      </p:pic>
      <p:sp>
        <p:nvSpPr>
          <p:cNvPr id="4" name="Google Shape;1053;p54">
            <a:extLst>
              <a:ext uri="{FF2B5EF4-FFF2-40B4-BE49-F238E27FC236}">
                <a16:creationId xmlns:a16="http://schemas.microsoft.com/office/drawing/2014/main" id="{4AADE7D0-31E6-43F4-FB62-74972AABD578}"/>
              </a:ext>
            </a:extLst>
          </p:cNvPr>
          <p:cNvSpPr/>
          <p:nvPr/>
        </p:nvSpPr>
        <p:spPr>
          <a:xfrm>
            <a:off x="10779760" y="2794000"/>
            <a:ext cx="466150" cy="226128"/>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Tree>
    <p:extLst>
      <p:ext uri="{BB962C8B-B14F-4D97-AF65-F5344CB8AC3E}">
        <p14:creationId xmlns:p14="http://schemas.microsoft.com/office/powerpoint/2010/main" val="26018222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76;p5">
            <a:extLst>
              <a:ext uri="{FF2B5EF4-FFF2-40B4-BE49-F238E27FC236}">
                <a16:creationId xmlns:a16="http://schemas.microsoft.com/office/drawing/2014/main" id="{E14AD32D-F529-41E9-9691-476F163A03D6}"/>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Meiryo"/>
                <a:ea typeface="Meiryo"/>
                <a:cs typeface="Meiryo"/>
                <a:sym typeface="Meiryo"/>
              </a:rPr>
              <a:t>プロファイルブック</a:t>
            </a:r>
            <a:endParaRPr sz="1500" b="1" i="0" u="none" strike="noStrike" cap="none" dirty="0">
              <a:solidFill>
                <a:schemeClr val="dk1"/>
              </a:solidFill>
              <a:latin typeface="Arial"/>
              <a:ea typeface="Arial"/>
              <a:cs typeface="Arial"/>
              <a:sym typeface="Arial"/>
            </a:endParaRPr>
          </a:p>
        </p:txBody>
      </p:sp>
      <p:sp>
        <p:nvSpPr>
          <p:cNvPr id="8" name="Google Shape;78;p5">
            <a:extLst>
              <a:ext uri="{FF2B5EF4-FFF2-40B4-BE49-F238E27FC236}">
                <a16:creationId xmlns:a16="http://schemas.microsoft.com/office/drawing/2014/main" id="{0FB389E9-5322-4E5D-80FA-CE622882FCEB}"/>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lvl="0"/>
            <a:r>
              <a:rPr lang="en-US" altLang="ja-JP" sz="1400" b="1" dirty="0">
                <a:latin typeface="Meiryo"/>
                <a:ea typeface="Meiryo"/>
                <a:cs typeface="Meiryo"/>
                <a:sym typeface="Meiryo"/>
              </a:rPr>
              <a:t>5.</a:t>
            </a:r>
            <a:r>
              <a:rPr lang="ja-JP" altLang="en-US" sz="1400" b="1" dirty="0">
                <a:latin typeface="Meiryo"/>
                <a:ea typeface="Meiryo"/>
                <a:cs typeface="Meiryo"/>
                <a:sym typeface="Meiryo"/>
              </a:rPr>
              <a:t>シート情報の閲覧</a:t>
            </a:r>
            <a:r>
              <a:rPr lang="en-US" altLang="ja-JP" sz="1400" b="1" dirty="0">
                <a:latin typeface="Meiryo"/>
                <a:ea typeface="Meiryo"/>
                <a:cs typeface="Meiryo"/>
                <a:sym typeface="Meiryo"/>
              </a:rPr>
              <a:t>/</a:t>
            </a:r>
            <a:r>
              <a:rPr lang="ja-JP" altLang="en-US" sz="1400" b="1" dirty="0">
                <a:latin typeface="Meiryo"/>
                <a:ea typeface="Meiryo"/>
                <a:cs typeface="Meiryo"/>
                <a:sym typeface="Meiryo"/>
              </a:rPr>
              <a:t>編集方法</a:t>
            </a:r>
          </a:p>
        </p:txBody>
      </p:sp>
      <p:sp>
        <p:nvSpPr>
          <p:cNvPr id="10" name="Google Shape;203;g125f8f40711_0_141">
            <a:extLst>
              <a:ext uri="{FF2B5EF4-FFF2-40B4-BE49-F238E27FC236}">
                <a16:creationId xmlns:a16="http://schemas.microsoft.com/office/drawing/2014/main" id="{A83CEE61-645C-41E2-B784-9E0CBA54161F}"/>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altLang="ja-JP" sz="1600" b="1" i="0" u="none" strike="noStrike" cap="none" dirty="0">
                <a:solidFill>
                  <a:srgbClr val="000000"/>
                </a:solidFill>
                <a:latin typeface="Meiryo"/>
                <a:ea typeface="Meiryo"/>
                <a:cs typeface="Meiryo"/>
                <a:sym typeface="Meiryo"/>
              </a:rPr>
              <a:t>5-3. </a:t>
            </a:r>
            <a:r>
              <a:rPr lang="ja-JP" altLang="en-US" sz="1600" b="1" i="0" u="none" strike="noStrike" cap="none" dirty="0">
                <a:solidFill>
                  <a:srgbClr val="000000"/>
                </a:solidFill>
                <a:latin typeface="Meiryo"/>
                <a:ea typeface="Meiryo"/>
                <a:cs typeface="Meiryo"/>
                <a:sym typeface="Meiryo"/>
              </a:rPr>
              <a:t>シート情報を編集する</a:t>
            </a:r>
          </a:p>
        </p:txBody>
      </p:sp>
      <p:sp>
        <p:nvSpPr>
          <p:cNvPr id="11" name="Google Shape;618;g126584d4e9d_0_223">
            <a:extLst>
              <a:ext uri="{FF2B5EF4-FFF2-40B4-BE49-F238E27FC236}">
                <a16:creationId xmlns:a16="http://schemas.microsoft.com/office/drawing/2014/main" id="{83E6E40B-3B65-4C2F-8F89-460D6A37D035}"/>
              </a:ext>
            </a:extLst>
          </p:cNvPr>
          <p:cNvSpPr txBox="1"/>
          <p:nvPr/>
        </p:nvSpPr>
        <p:spPr>
          <a:xfrm>
            <a:off x="292317" y="1161864"/>
            <a:ext cx="7994433" cy="338514"/>
          </a:xfrm>
          <a:prstGeom prst="rect">
            <a:avLst/>
          </a:prstGeom>
          <a:noFill/>
          <a:ln>
            <a:noFill/>
          </a:ln>
        </p:spPr>
        <p:txBody>
          <a:bodyPr spcFirstLastPara="1" wrap="square" lIns="91425" tIns="45700" rIns="91425" bIns="45700" anchor="t" anchorCtr="0">
            <a:spAutoFit/>
          </a:bodyPr>
          <a:lstStyle/>
          <a:p>
            <a:pPr lvl="0"/>
            <a:r>
              <a:rPr lang="ja-JP" altLang="ja-JP" sz="1600" b="1" dirty="0">
                <a:solidFill>
                  <a:schemeClr val="dk1"/>
                </a:solidFill>
                <a:latin typeface="Meiryo"/>
                <a:ea typeface="Meiryo"/>
                <a:cs typeface="Meiryo"/>
                <a:sym typeface="Meiryo"/>
              </a:rPr>
              <a:t>●</a:t>
            </a:r>
            <a:r>
              <a:rPr lang="ja-JP" altLang="en-US" sz="1600" b="1" dirty="0">
                <a:latin typeface="Meiryo"/>
                <a:ea typeface="Meiryo"/>
                <a:cs typeface="Meiryo"/>
                <a:sym typeface="Meiryo"/>
              </a:rPr>
              <a:t>シート情報を新規追加する</a:t>
            </a:r>
          </a:p>
        </p:txBody>
      </p:sp>
      <p:sp>
        <p:nvSpPr>
          <p:cNvPr id="12" name="Google Shape;156;g125f8f40711_0_119">
            <a:extLst>
              <a:ext uri="{FF2B5EF4-FFF2-40B4-BE49-F238E27FC236}">
                <a16:creationId xmlns:a16="http://schemas.microsoft.com/office/drawing/2014/main" id="{404470FB-C0A1-49B0-9D76-1DBE85B6957E}"/>
              </a:ext>
            </a:extLst>
          </p:cNvPr>
          <p:cNvSpPr txBox="1"/>
          <p:nvPr/>
        </p:nvSpPr>
        <p:spPr>
          <a:xfrm>
            <a:off x="694171" y="1470553"/>
            <a:ext cx="527749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rgbClr val="000000"/>
                </a:solidFill>
                <a:latin typeface="Meiryo"/>
                <a:ea typeface="Meiryo"/>
                <a:cs typeface="Meiryo"/>
                <a:sym typeface="Meiryo"/>
              </a:rPr>
              <a:t>①メンバー詳細画面のシート一覧から編集したいシートを選択します。</a:t>
            </a:r>
            <a:endParaRPr lang="ja-JP" altLang="en-US" sz="1400" b="0" i="0" u="none" strike="noStrike" cap="none" dirty="0">
              <a:solidFill>
                <a:schemeClr val="dk1"/>
              </a:solidFill>
              <a:latin typeface="Meiryo"/>
              <a:ea typeface="Meiryo"/>
              <a:cs typeface="Meiryo"/>
              <a:sym typeface="Meiryo"/>
            </a:endParaRPr>
          </a:p>
        </p:txBody>
      </p:sp>
      <p:pic>
        <p:nvPicPr>
          <p:cNvPr id="11266" name="Picture 2">
            <a:extLst>
              <a:ext uri="{FF2B5EF4-FFF2-40B4-BE49-F238E27FC236}">
                <a16:creationId xmlns:a16="http://schemas.microsoft.com/office/drawing/2014/main" id="{37A6E976-EB43-1A7C-F1F3-78CCBB89B10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94171" y="2049613"/>
            <a:ext cx="5343062" cy="28976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72859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76;p5">
            <a:extLst>
              <a:ext uri="{FF2B5EF4-FFF2-40B4-BE49-F238E27FC236}">
                <a16:creationId xmlns:a16="http://schemas.microsoft.com/office/drawing/2014/main" id="{A45BED31-140A-40FA-9538-BFE7F09957B6}"/>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Meiryo"/>
                <a:ea typeface="Meiryo"/>
                <a:cs typeface="Meiryo"/>
                <a:sym typeface="Meiryo"/>
              </a:rPr>
              <a:t>プロファイルブック</a:t>
            </a:r>
            <a:endParaRPr sz="1500" b="1" i="0" u="none" strike="noStrike" cap="none" dirty="0">
              <a:solidFill>
                <a:schemeClr val="dk1"/>
              </a:solidFill>
              <a:latin typeface="Arial"/>
              <a:ea typeface="Arial"/>
              <a:cs typeface="Arial"/>
              <a:sym typeface="Arial"/>
            </a:endParaRPr>
          </a:p>
        </p:txBody>
      </p:sp>
      <p:sp>
        <p:nvSpPr>
          <p:cNvPr id="8" name="Google Shape;78;p5">
            <a:extLst>
              <a:ext uri="{FF2B5EF4-FFF2-40B4-BE49-F238E27FC236}">
                <a16:creationId xmlns:a16="http://schemas.microsoft.com/office/drawing/2014/main" id="{7FA88D7F-93AE-4B74-A971-A5C2AA17A486}"/>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lvl="0"/>
            <a:r>
              <a:rPr lang="en-US" altLang="ja-JP" sz="1400" b="1" dirty="0">
                <a:latin typeface="Meiryo"/>
                <a:ea typeface="Meiryo"/>
                <a:cs typeface="Meiryo"/>
                <a:sym typeface="Meiryo"/>
              </a:rPr>
              <a:t>5.</a:t>
            </a:r>
            <a:r>
              <a:rPr lang="ja-JP" altLang="en-US" sz="1400" b="1" dirty="0">
                <a:latin typeface="Meiryo"/>
                <a:ea typeface="Meiryo"/>
                <a:cs typeface="Meiryo"/>
                <a:sym typeface="Meiryo"/>
              </a:rPr>
              <a:t>シート情報の閲覧</a:t>
            </a:r>
            <a:r>
              <a:rPr lang="en-US" altLang="ja-JP" sz="1400" b="1" dirty="0">
                <a:latin typeface="Meiryo"/>
                <a:ea typeface="Meiryo"/>
                <a:cs typeface="Meiryo"/>
                <a:sym typeface="Meiryo"/>
              </a:rPr>
              <a:t>/</a:t>
            </a:r>
            <a:r>
              <a:rPr lang="ja-JP" altLang="en-US" sz="1400" b="1" dirty="0">
                <a:latin typeface="Meiryo"/>
                <a:ea typeface="Meiryo"/>
                <a:cs typeface="Meiryo"/>
                <a:sym typeface="Meiryo"/>
              </a:rPr>
              <a:t>編集方法</a:t>
            </a:r>
          </a:p>
        </p:txBody>
      </p:sp>
      <p:sp>
        <p:nvSpPr>
          <p:cNvPr id="9" name="Google Shape;203;g125f8f40711_0_141">
            <a:extLst>
              <a:ext uri="{FF2B5EF4-FFF2-40B4-BE49-F238E27FC236}">
                <a16:creationId xmlns:a16="http://schemas.microsoft.com/office/drawing/2014/main" id="{1B61D83D-D50B-4919-A993-69E89EDF2F7F}"/>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altLang="ja-JP" sz="1600" b="1" i="0" u="none" strike="noStrike" cap="none" dirty="0">
                <a:solidFill>
                  <a:srgbClr val="000000"/>
                </a:solidFill>
                <a:latin typeface="Meiryo"/>
                <a:ea typeface="Meiryo"/>
                <a:cs typeface="Meiryo"/>
                <a:sym typeface="Meiryo"/>
              </a:rPr>
              <a:t>5-3. </a:t>
            </a:r>
            <a:r>
              <a:rPr lang="ja-JP" altLang="en-US" sz="1600" b="1" i="0" u="none" strike="noStrike" cap="none" dirty="0">
                <a:solidFill>
                  <a:srgbClr val="000000"/>
                </a:solidFill>
                <a:latin typeface="Meiryo"/>
                <a:ea typeface="Meiryo"/>
                <a:cs typeface="Meiryo"/>
                <a:sym typeface="Meiryo"/>
              </a:rPr>
              <a:t>シート情報を編集する</a:t>
            </a:r>
          </a:p>
        </p:txBody>
      </p:sp>
      <p:sp>
        <p:nvSpPr>
          <p:cNvPr id="11" name="Google Shape;618;g126584d4e9d_0_223">
            <a:extLst>
              <a:ext uri="{FF2B5EF4-FFF2-40B4-BE49-F238E27FC236}">
                <a16:creationId xmlns:a16="http://schemas.microsoft.com/office/drawing/2014/main" id="{7EAACFF7-5903-43C3-AC56-6A95C68301D2}"/>
              </a:ext>
            </a:extLst>
          </p:cNvPr>
          <p:cNvSpPr txBox="1"/>
          <p:nvPr/>
        </p:nvSpPr>
        <p:spPr>
          <a:xfrm>
            <a:off x="292317" y="1161864"/>
            <a:ext cx="7994433" cy="338514"/>
          </a:xfrm>
          <a:prstGeom prst="rect">
            <a:avLst/>
          </a:prstGeom>
          <a:noFill/>
          <a:ln>
            <a:noFill/>
          </a:ln>
        </p:spPr>
        <p:txBody>
          <a:bodyPr spcFirstLastPara="1" wrap="square" lIns="91425" tIns="45700" rIns="91425" bIns="45700" anchor="t" anchorCtr="0">
            <a:spAutoFit/>
          </a:bodyPr>
          <a:lstStyle/>
          <a:p>
            <a:pPr lvl="0"/>
            <a:r>
              <a:rPr lang="ja-JP" altLang="ja-JP" sz="1600" b="1" dirty="0">
                <a:solidFill>
                  <a:schemeClr val="dk1"/>
                </a:solidFill>
                <a:latin typeface="Meiryo"/>
                <a:ea typeface="Meiryo"/>
                <a:cs typeface="Meiryo"/>
                <a:sym typeface="Meiryo"/>
              </a:rPr>
              <a:t>●</a:t>
            </a:r>
            <a:r>
              <a:rPr lang="ja-JP" altLang="en-US" sz="1600" b="1" dirty="0">
                <a:latin typeface="Meiryo"/>
                <a:ea typeface="Meiryo"/>
                <a:cs typeface="Meiryo"/>
                <a:sym typeface="Meiryo"/>
              </a:rPr>
              <a:t>シート情報を新規追加する</a:t>
            </a:r>
          </a:p>
        </p:txBody>
      </p:sp>
      <p:sp>
        <p:nvSpPr>
          <p:cNvPr id="14" name="Google Shape;659;g12e46f93c55_0_80">
            <a:extLst>
              <a:ext uri="{FF2B5EF4-FFF2-40B4-BE49-F238E27FC236}">
                <a16:creationId xmlns:a16="http://schemas.microsoft.com/office/drawing/2014/main" id="{13DC2FDD-50E8-4D4F-B6D1-C4CFA3888B3B}"/>
              </a:ext>
            </a:extLst>
          </p:cNvPr>
          <p:cNvSpPr txBox="1"/>
          <p:nvPr/>
        </p:nvSpPr>
        <p:spPr>
          <a:xfrm>
            <a:off x="810976" y="2287899"/>
            <a:ext cx="286290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altLang="ja-JP" sz="1200" b="1" i="0" u="none" strike="noStrike" cap="none" dirty="0">
                <a:solidFill>
                  <a:srgbClr val="000000"/>
                </a:solidFill>
                <a:latin typeface="Meiryo"/>
                <a:ea typeface="Meiryo"/>
                <a:cs typeface="Meiryo"/>
                <a:sym typeface="Meiryo"/>
              </a:rPr>
              <a:t>【</a:t>
            </a:r>
            <a:r>
              <a:rPr lang="ja-JP" altLang="en-US" sz="1200" b="1" i="0" u="none" strike="noStrike" cap="none" dirty="0">
                <a:solidFill>
                  <a:srgbClr val="000000"/>
                </a:solidFill>
                <a:latin typeface="Meiryo"/>
                <a:ea typeface="Meiryo"/>
                <a:cs typeface="Meiryo"/>
                <a:sym typeface="Meiryo"/>
              </a:rPr>
              <a:t>単一レコードの場合</a:t>
            </a:r>
            <a:r>
              <a:rPr lang="en-US" altLang="ja-JP" sz="1200" b="1" i="0" u="none" strike="noStrike" cap="none" dirty="0">
                <a:solidFill>
                  <a:srgbClr val="000000"/>
                </a:solidFill>
                <a:latin typeface="Meiryo"/>
                <a:ea typeface="Meiryo"/>
                <a:cs typeface="Meiryo"/>
                <a:sym typeface="Meiryo"/>
              </a:rPr>
              <a:t>】</a:t>
            </a:r>
            <a:endParaRPr lang="ja-JP" altLang="en-US" sz="1200" b="1" i="0" u="none" strike="noStrike" cap="none" dirty="0">
              <a:solidFill>
                <a:srgbClr val="000000"/>
              </a:solidFill>
              <a:latin typeface="Meiryo"/>
              <a:ea typeface="Meiryo"/>
              <a:cs typeface="Meiryo"/>
              <a:sym typeface="Meiryo"/>
            </a:endParaRPr>
          </a:p>
        </p:txBody>
      </p:sp>
      <p:sp>
        <p:nvSpPr>
          <p:cNvPr id="15" name="Google Shape;659;g12e46f93c55_0_80">
            <a:extLst>
              <a:ext uri="{FF2B5EF4-FFF2-40B4-BE49-F238E27FC236}">
                <a16:creationId xmlns:a16="http://schemas.microsoft.com/office/drawing/2014/main" id="{ACE0179D-C823-4600-A377-A1FCF59647E5}"/>
              </a:ext>
            </a:extLst>
          </p:cNvPr>
          <p:cNvSpPr txBox="1"/>
          <p:nvPr/>
        </p:nvSpPr>
        <p:spPr>
          <a:xfrm>
            <a:off x="6339264" y="2351515"/>
            <a:ext cx="286290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altLang="ja-JP" sz="1200" b="1" i="0" u="none" strike="noStrike" cap="none" dirty="0">
                <a:solidFill>
                  <a:srgbClr val="000000"/>
                </a:solidFill>
                <a:latin typeface="Meiryo"/>
                <a:ea typeface="Meiryo"/>
                <a:cs typeface="Meiryo"/>
                <a:sym typeface="Meiryo"/>
              </a:rPr>
              <a:t>【</a:t>
            </a:r>
            <a:r>
              <a:rPr lang="ja-JP" altLang="en-US" sz="1200" b="1" i="0" u="none" strike="noStrike" cap="none" dirty="0">
                <a:solidFill>
                  <a:srgbClr val="000000"/>
                </a:solidFill>
                <a:latin typeface="Meiryo"/>
                <a:ea typeface="Meiryo"/>
                <a:cs typeface="Meiryo"/>
                <a:sym typeface="Meiryo"/>
              </a:rPr>
              <a:t>複数レコードの場合</a:t>
            </a:r>
            <a:r>
              <a:rPr lang="en-US" altLang="ja-JP" sz="1200" b="1" i="0" u="none" strike="noStrike" cap="none" dirty="0">
                <a:solidFill>
                  <a:srgbClr val="000000"/>
                </a:solidFill>
                <a:latin typeface="Meiryo"/>
                <a:ea typeface="Meiryo"/>
                <a:cs typeface="Meiryo"/>
                <a:sym typeface="Meiryo"/>
              </a:rPr>
              <a:t>】</a:t>
            </a:r>
          </a:p>
        </p:txBody>
      </p:sp>
      <p:sp>
        <p:nvSpPr>
          <p:cNvPr id="20" name="Google Shape;156;g125f8f40711_0_119">
            <a:extLst>
              <a:ext uri="{FF2B5EF4-FFF2-40B4-BE49-F238E27FC236}">
                <a16:creationId xmlns:a16="http://schemas.microsoft.com/office/drawing/2014/main" id="{EFBBE5C5-04F9-4F84-8CC6-88131A6B7C9E}"/>
              </a:ext>
            </a:extLst>
          </p:cNvPr>
          <p:cNvSpPr txBox="1"/>
          <p:nvPr/>
        </p:nvSpPr>
        <p:spPr>
          <a:xfrm>
            <a:off x="694171" y="5864233"/>
            <a:ext cx="527749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dirty="0">
                <a:solidFill>
                  <a:srgbClr val="202226"/>
                </a:solidFill>
                <a:effectLst/>
                <a:latin typeface="メイリオ" panose="020B0604030504040204" pitchFamily="50" charset="-128"/>
                <a:ea typeface="メイリオ" panose="020B0604030504040204" pitchFamily="50" charset="-128"/>
              </a:rPr>
              <a:t>単一レコードの場合、追加できるデータは</a:t>
            </a:r>
            <a:r>
              <a:rPr lang="en-US" altLang="ja-JP" sz="1400" b="0" i="0" dirty="0">
                <a:solidFill>
                  <a:srgbClr val="202226"/>
                </a:solidFill>
                <a:effectLst/>
                <a:latin typeface="メイリオ" panose="020B0604030504040204" pitchFamily="50" charset="-128"/>
                <a:ea typeface="メイリオ" panose="020B0604030504040204" pitchFamily="50" charset="-128"/>
              </a:rPr>
              <a:t>1</a:t>
            </a:r>
            <a:r>
              <a:rPr lang="ja-JP" altLang="en-US" sz="1400" b="0" i="0" dirty="0">
                <a:solidFill>
                  <a:srgbClr val="202226"/>
                </a:solidFill>
                <a:effectLst/>
                <a:latin typeface="メイリオ" panose="020B0604030504040204" pitchFamily="50" charset="-128"/>
                <a:ea typeface="メイリオ" panose="020B0604030504040204" pitchFamily="50" charset="-128"/>
              </a:rPr>
              <a:t>件のみです。</a:t>
            </a:r>
            <a:endParaRPr lang="ja-JP" altLang="en-US" sz="1400" b="0" i="0" u="none" strike="noStrike" cap="none" dirty="0">
              <a:solidFill>
                <a:srgbClr val="000000"/>
              </a:solidFill>
              <a:latin typeface="メイリオ" panose="020B0604030504040204" pitchFamily="50" charset="-128"/>
              <a:ea typeface="メイリオ" panose="020B0604030504040204" pitchFamily="50" charset="-128"/>
              <a:cs typeface="Meiryo"/>
              <a:sym typeface="Meiryo"/>
            </a:endParaRPr>
          </a:p>
        </p:txBody>
      </p:sp>
      <p:sp>
        <p:nvSpPr>
          <p:cNvPr id="21" name="Google Shape;157;g125f8f40711_0_119">
            <a:extLst>
              <a:ext uri="{FF2B5EF4-FFF2-40B4-BE49-F238E27FC236}">
                <a16:creationId xmlns:a16="http://schemas.microsoft.com/office/drawing/2014/main" id="{97AFB2CA-CA5E-4849-B0EF-CC1A98980737}"/>
              </a:ext>
            </a:extLst>
          </p:cNvPr>
          <p:cNvSpPr txBox="1"/>
          <p:nvPr/>
        </p:nvSpPr>
        <p:spPr>
          <a:xfrm>
            <a:off x="6167550" y="5868294"/>
            <a:ext cx="527749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dirty="0">
                <a:solidFill>
                  <a:srgbClr val="202226"/>
                </a:solidFill>
                <a:effectLst/>
                <a:latin typeface="メイリオ" panose="020B0604030504040204" pitchFamily="50" charset="-128"/>
                <a:ea typeface="メイリオ" panose="020B0604030504040204" pitchFamily="50" charset="-128"/>
              </a:rPr>
              <a:t>複数レコードの場合、同一シートに何件でもデータを新規追加可能です。</a:t>
            </a:r>
            <a:endParaRPr lang="ja-JP" altLang="en-US" sz="1400" b="0" i="0" u="none" strike="noStrike" cap="none" dirty="0">
              <a:solidFill>
                <a:srgbClr val="000000"/>
              </a:solidFill>
              <a:latin typeface="メイリオ" panose="020B0604030504040204" pitchFamily="50" charset="-128"/>
              <a:ea typeface="メイリオ" panose="020B0604030504040204" pitchFamily="50" charset="-128"/>
              <a:cs typeface="Meiryo"/>
              <a:sym typeface="Meiryo"/>
            </a:endParaRPr>
          </a:p>
        </p:txBody>
      </p:sp>
      <p:pic>
        <p:nvPicPr>
          <p:cNvPr id="12292" name="Picture 4">
            <a:extLst>
              <a:ext uri="{FF2B5EF4-FFF2-40B4-BE49-F238E27FC236}">
                <a16:creationId xmlns:a16="http://schemas.microsoft.com/office/drawing/2014/main" id="{A4C4AE22-4A4E-98D9-ED58-7CD74C6EB4C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339264" y="2605184"/>
            <a:ext cx="5529429" cy="30750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 name="図 2" descr="グラフィカル ユーザー インターフェイス, テキスト, メール&#10;&#10;自動的に生成された説明">
            <a:extLst>
              <a:ext uri="{FF2B5EF4-FFF2-40B4-BE49-F238E27FC236}">
                <a16:creationId xmlns:a16="http://schemas.microsoft.com/office/drawing/2014/main" id="{926C0533-DB32-6B3E-04A3-278A5F1EC3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6678" y="2606803"/>
            <a:ext cx="5592633" cy="3115351"/>
          </a:xfrm>
          <a:prstGeom prst="rect">
            <a:avLst/>
          </a:prstGeom>
          <a:ln>
            <a:solidFill>
              <a:schemeClr val="tx1"/>
            </a:solidFill>
          </a:ln>
        </p:spPr>
      </p:pic>
      <p:sp>
        <p:nvSpPr>
          <p:cNvPr id="5" name="Google Shape;156;g125f8f40711_0_119">
            <a:extLst>
              <a:ext uri="{FF2B5EF4-FFF2-40B4-BE49-F238E27FC236}">
                <a16:creationId xmlns:a16="http://schemas.microsoft.com/office/drawing/2014/main" id="{FACFC84C-AA96-57A7-396F-333C5D5695EA}"/>
              </a:ext>
            </a:extLst>
          </p:cNvPr>
          <p:cNvSpPr txBox="1"/>
          <p:nvPr/>
        </p:nvSpPr>
        <p:spPr>
          <a:xfrm>
            <a:off x="694171" y="1562832"/>
            <a:ext cx="10192875"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rgbClr val="000000"/>
                </a:solidFill>
                <a:latin typeface="Meiryo"/>
                <a:ea typeface="Meiryo"/>
                <a:cs typeface="Meiryo"/>
                <a:sym typeface="Meiryo"/>
              </a:rPr>
              <a:t>②編集画面を開きます。</a:t>
            </a:r>
            <a:endParaRPr lang="en-US" altLang="ja-JP" sz="1400" b="0" i="0" u="none" strike="noStrike" cap="none" dirty="0">
              <a:solidFill>
                <a:srgbClr val="000000"/>
              </a:solidFill>
              <a:latin typeface="Meiryo"/>
              <a:ea typeface="Meiryo"/>
              <a:cs typeface="Meiryo"/>
              <a:sym typeface="Meiryo"/>
            </a:endParaRPr>
          </a:p>
          <a:p>
            <a:r>
              <a:rPr lang="ja-JP" altLang="en-US" sz="1400" b="0" i="0" u="none" strike="noStrike" cap="none" dirty="0">
                <a:solidFill>
                  <a:srgbClr val="000000"/>
                </a:solidFill>
                <a:latin typeface="Meiryo"/>
                <a:ea typeface="Meiryo"/>
                <a:cs typeface="Meiryo"/>
                <a:sym typeface="Meiryo"/>
              </a:rPr>
              <a:t>いずれのレコード形式も　　　をクリックします。</a:t>
            </a:r>
            <a:endParaRPr lang="ja-JP" altLang="en-US" sz="1400" b="1" i="0" u="none" strike="noStrike" cap="none" dirty="0">
              <a:solidFill>
                <a:srgbClr val="000000"/>
              </a:solidFill>
              <a:latin typeface="Meiryo"/>
              <a:ea typeface="Meiryo"/>
              <a:cs typeface="Meiryo"/>
              <a:sym typeface="Meiryo"/>
            </a:endParaRPr>
          </a:p>
        </p:txBody>
      </p:sp>
      <p:pic>
        <p:nvPicPr>
          <p:cNvPr id="6" name="図 5">
            <a:extLst>
              <a:ext uri="{FF2B5EF4-FFF2-40B4-BE49-F238E27FC236}">
                <a16:creationId xmlns:a16="http://schemas.microsoft.com/office/drawing/2014/main" id="{1A66B4DA-063E-B668-4232-FA74A0991D4C}"/>
              </a:ext>
            </a:extLst>
          </p:cNvPr>
          <p:cNvPicPr>
            <a:picLocks noChangeAspect="1"/>
          </p:cNvPicPr>
          <p:nvPr/>
        </p:nvPicPr>
        <p:blipFill rotWithShape="1">
          <a:blip r:embed="rId4"/>
          <a:srcRect l="91169" t="25322" r="5694" b="66973"/>
          <a:stretch/>
        </p:blipFill>
        <p:spPr>
          <a:xfrm>
            <a:off x="2818701" y="1663776"/>
            <a:ext cx="382416" cy="523180"/>
          </a:xfrm>
          <a:prstGeom prst="rect">
            <a:avLst/>
          </a:prstGeom>
        </p:spPr>
      </p:pic>
    </p:spTree>
    <p:extLst>
      <p:ext uri="{BB962C8B-B14F-4D97-AF65-F5344CB8AC3E}">
        <p14:creationId xmlns:p14="http://schemas.microsoft.com/office/powerpoint/2010/main" val="32381623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D526F6F8-22D0-FA7F-1C60-923EB71634F4}"/>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9172" t="9164" r="8479" b="15721"/>
          <a:stretch/>
        </p:blipFill>
        <p:spPr bwMode="auto">
          <a:xfrm>
            <a:off x="591149" y="1997794"/>
            <a:ext cx="5081686" cy="2461456"/>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76;p5">
            <a:extLst>
              <a:ext uri="{FF2B5EF4-FFF2-40B4-BE49-F238E27FC236}">
                <a16:creationId xmlns:a16="http://schemas.microsoft.com/office/drawing/2014/main" id="{2F97F552-26B6-45B4-B831-F6414198D393}"/>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Meiryo"/>
                <a:ea typeface="Meiryo"/>
                <a:cs typeface="Meiryo"/>
                <a:sym typeface="Meiryo"/>
              </a:rPr>
              <a:t>プロファイルブック</a:t>
            </a:r>
            <a:endParaRPr sz="1500" b="1" i="0" u="none" strike="noStrike" cap="none" dirty="0">
              <a:solidFill>
                <a:schemeClr val="dk1"/>
              </a:solidFill>
              <a:latin typeface="Arial"/>
              <a:ea typeface="Arial"/>
              <a:cs typeface="Arial"/>
              <a:sym typeface="Arial"/>
            </a:endParaRPr>
          </a:p>
        </p:txBody>
      </p:sp>
      <p:sp>
        <p:nvSpPr>
          <p:cNvPr id="9" name="Google Shape;78;p5">
            <a:extLst>
              <a:ext uri="{FF2B5EF4-FFF2-40B4-BE49-F238E27FC236}">
                <a16:creationId xmlns:a16="http://schemas.microsoft.com/office/drawing/2014/main" id="{87D2D158-5D0F-4920-9E0D-FA297912ECD5}"/>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lvl="0"/>
            <a:r>
              <a:rPr lang="en-US" altLang="ja-JP" sz="1400" b="1" dirty="0">
                <a:latin typeface="Meiryo"/>
                <a:ea typeface="Meiryo"/>
                <a:cs typeface="Meiryo"/>
                <a:sym typeface="Meiryo"/>
              </a:rPr>
              <a:t>5.</a:t>
            </a:r>
            <a:r>
              <a:rPr lang="ja-JP" altLang="en-US" sz="1400" b="1" dirty="0">
                <a:latin typeface="Meiryo"/>
                <a:ea typeface="Meiryo"/>
                <a:cs typeface="Meiryo"/>
                <a:sym typeface="Meiryo"/>
              </a:rPr>
              <a:t>シート情報の閲覧</a:t>
            </a:r>
            <a:r>
              <a:rPr lang="en-US" altLang="ja-JP" sz="1400" b="1" dirty="0">
                <a:latin typeface="Meiryo"/>
                <a:ea typeface="Meiryo"/>
                <a:cs typeface="Meiryo"/>
                <a:sym typeface="Meiryo"/>
              </a:rPr>
              <a:t>/</a:t>
            </a:r>
            <a:r>
              <a:rPr lang="ja-JP" altLang="en-US" sz="1400" b="1" dirty="0">
                <a:latin typeface="Meiryo"/>
                <a:ea typeface="Meiryo"/>
                <a:cs typeface="Meiryo"/>
                <a:sym typeface="Meiryo"/>
              </a:rPr>
              <a:t>編集方法</a:t>
            </a:r>
          </a:p>
        </p:txBody>
      </p:sp>
      <p:sp>
        <p:nvSpPr>
          <p:cNvPr id="10" name="Google Shape;203;g125f8f40711_0_141">
            <a:extLst>
              <a:ext uri="{FF2B5EF4-FFF2-40B4-BE49-F238E27FC236}">
                <a16:creationId xmlns:a16="http://schemas.microsoft.com/office/drawing/2014/main" id="{67256FA1-E5D9-4859-A3F8-911AA2778FCC}"/>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altLang="ja-JP" sz="1600" b="1" i="0" u="none" strike="noStrike" cap="none" dirty="0">
                <a:solidFill>
                  <a:srgbClr val="000000"/>
                </a:solidFill>
                <a:latin typeface="Meiryo"/>
                <a:ea typeface="Meiryo"/>
                <a:cs typeface="Meiryo"/>
                <a:sym typeface="Meiryo"/>
              </a:rPr>
              <a:t>5-3. </a:t>
            </a:r>
            <a:r>
              <a:rPr lang="ja-JP" altLang="en-US" sz="1600" b="1" i="0" u="none" strike="noStrike" cap="none" dirty="0">
                <a:solidFill>
                  <a:srgbClr val="000000"/>
                </a:solidFill>
                <a:latin typeface="Meiryo"/>
                <a:ea typeface="Meiryo"/>
                <a:cs typeface="Meiryo"/>
                <a:sym typeface="Meiryo"/>
              </a:rPr>
              <a:t>シート情報を編集する</a:t>
            </a:r>
          </a:p>
        </p:txBody>
      </p:sp>
      <p:sp>
        <p:nvSpPr>
          <p:cNvPr id="11" name="Google Shape;618;g126584d4e9d_0_223">
            <a:extLst>
              <a:ext uri="{FF2B5EF4-FFF2-40B4-BE49-F238E27FC236}">
                <a16:creationId xmlns:a16="http://schemas.microsoft.com/office/drawing/2014/main" id="{035B4CFE-0303-4205-B250-201643C4341C}"/>
              </a:ext>
            </a:extLst>
          </p:cNvPr>
          <p:cNvSpPr txBox="1"/>
          <p:nvPr/>
        </p:nvSpPr>
        <p:spPr>
          <a:xfrm>
            <a:off x="292317" y="1161864"/>
            <a:ext cx="7994433" cy="338514"/>
          </a:xfrm>
          <a:prstGeom prst="rect">
            <a:avLst/>
          </a:prstGeom>
          <a:noFill/>
          <a:ln>
            <a:noFill/>
          </a:ln>
        </p:spPr>
        <p:txBody>
          <a:bodyPr spcFirstLastPara="1" wrap="square" lIns="91425" tIns="45700" rIns="91425" bIns="45700" anchor="t" anchorCtr="0">
            <a:spAutoFit/>
          </a:bodyPr>
          <a:lstStyle/>
          <a:p>
            <a:pPr lvl="0"/>
            <a:r>
              <a:rPr lang="ja-JP" altLang="ja-JP" sz="1600" b="1" dirty="0">
                <a:solidFill>
                  <a:schemeClr val="dk1"/>
                </a:solidFill>
                <a:latin typeface="Meiryo"/>
                <a:ea typeface="Meiryo"/>
                <a:cs typeface="Meiryo"/>
                <a:sym typeface="Meiryo"/>
              </a:rPr>
              <a:t>●</a:t>
            </a:r>
            <a:r>
              <a:rPr lang="ja-JP" altLang="en-US" sz="1600" b="1" dirty="0">
                <a:latin typeface="Meiryo"/>
                <a:ea typeface="Meiryo"/>
                <a:cs typeface="Meiryo"/>
                <a:sym typeface="Meiryo"/>
              </a:rPr>
              <a:t>シート情報を新規追加する</a:t>
            </a:r>
          </a:p>
        </p:txBody>
      </p:sp>
      <p:sp>
        <p:nvSpPr>
          <p:cNvPr id="12" name="Google Shape;156;g125f8f40711_0_119">
            <a:extLst>
              <a:ext uri="{FF2B5EF4-FFF2-40B4-BE49-F238E27FC236}">
                <a16:creationId xmlns:a16="http://schemas.microsoft.com/office/drawing/2014/main" id="{57E5CCEC-7561-4A15-8097-A295B5EAC7BF}"/>
              </a:ext>
            </a:extLst>
          </p:cNvPr>
          <p:cNvSpPr txBox="1"/>
          <p:nvPr/>
        </p:nvSpPr>
        <p:spPr>
          <a:xfrm>
            <a:off x="694171" y="1470553"/>
            <a:ext cx="527749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chemeClr val="dk1"/>
                </a:solidFill>
                <a:latin typeface="Meiryo"/>
                <a:ea typeface="Meiryo"/>
                <a:cs typeface="Meiryo"/>
                <a:sym typeface="Meiryo"/>
              </a:rPr>
              <a:t>③データを入力するポップアップが開くので、必要なデータを入力します。</a:t>
            </a:r>
          </a:p>
        </p:txBody>
      </p:sp>
      <p:sp>
        <p:nvSpPr>
          <p:cNvPr id="13" name="Google Shape;157;g125f8f40711_0_119">
            <a:extLst>
              <a:ext uri="{FF2B5EF4-FFF2-40B4-BE49-F238E27FC236}">
                <a16:creationId xmlns:a16="http://schemas.microsoft.com/office/drawing/2014/main" id="{CAA9BA7B-2EE5-4305-9C79-136D2B3A72EB}"/>
              </a:ext>
            </a:extLst>
          </p:cNvPr>
          <p:cNvSpPr txBox="1"/>
          <p:nvPr/>
        </p:nvSpPr>
        <p:spPr>
          <a:xfrm>
            <a:off x="6167550" y="1474614"/>
            <a:ext cx="527749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rgbClr val="000000"/>
                </a:solidFill>
                <a:latin typeface="Meiryo"/>
                <a:ea typeface="Meiryo"/>
                <a:cs typeface="Meiryo"/>
                <a:sym typeface="Meiryo"/>
              </a:rPr>
              <a:t>④いずれのレコード形式</a:t>
            </a:r>
            <a:r>
              <a:rPr lang="ja-JP" altLang="en-US" sz="1400" dirty="0">
                <a:solidFill>
                  <a:srgbClr val="000000"/>
                </a:solidFill>
                <a:latin typeface="Meiryo"/>
                <a:ea typeface="Meiryo"/>
                <a:cs typeface="Meiryo"/>
                <a:sym typeface="Meiryo"/>
              </a:rPr>
              <a:t>も</a:t>
            </a:r>
            <a:r>
              <a:rPr lang="en-US" altLang="ja-JP" sz="1400" dirty="0">
                <a:solidFill>
                  <a:srgbClr val="000000"/>
                </a:solidFill>
                <a:latin typeface="Meiryo"/>
                <a:ea typeface="Meiryo"/>
                <a:cs typeface="Meiryo"/>
                <a:sym typeface="Meiryo"/>
              </a:rPr>
              <a:t>『</a:t>
            </a:r>
            <a:r>
              <a:rPr lang="ja-JP" altLang="en-US" sz="1400" dirty="0">
                <a:solidFill>
                  <a:srgbClr val="000000"/>
                </a:solidFill>
                <a:latin typeface="Meiryo"/>
                <a:ea typeface="Meiryo"/>
                <a:cs typeface="Meiryo"/>
                <a:sym typeface="Meiryo"/>
              </a:rPr>
              <a:t>追加</a:t>
            </a:r>
            <a:r>
              <a:rPr lang="en-US" altLang="ja-JP" sz="1400" dirty="0">
                <a:solidFill>
                  <a:srgbClr val="000000"/>
                </a:solidFill>
                <a:latin typeface="Meiryo"/>
                <a:ea typeface="Meiryo"/>
                <a:cs typeface="Meiryo"/>
                <a:sym typeface="Meiryo"/>
              </a:rPr>
              <a:t>』</a:t>
            </a:r>
            <a:r>
              <a:rPr lang="ja-JP" altLang="en-US" sz="1400" b="0" i="0" u="none" strike="noStrike" cap="none" dirty="0">
                <a:solidFill>
                  <a:srgbClr val="000000"/>
                </a:solidFill>
                <a:latin typeface="Meiryo"/>
                <a:ea typeface="Meiryo"/>
                <a:cs typeface="Meiryo"/>
                <a:sym typeface="Meiryo"/>
              </a:rPr>
              <a:t>をクリックすると、データが保存されます。</a:t>
            </a:r>
          </a:p>
        </p:txBody>
      </p:sp>
      <p:pic>
        <p:nvPicPr>
          <p:cNvPr id="14" name="Picture 2">
            <a:extLst>
              <a:ext uri="{FF2B5EF4-FFF2-40B4-BE49-F238E27FC236}">
                <a16:creationId xmlns:a16="http://schemas.microsoft.com/office/drawing/2014/main" id="{5DD4A91A-37C8-4CD3-9385-678724C62DC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8821" t="9139" r="8909" b="16300"/>
          <a:stretch/>
        </p:blipFill>
        <p:spPr bwMode="auto">
          <a:xfrm>
            <a:off x="6257548" y="1997795"/>
            <a:ext cx="5097499" cy="2461456"/>
          </a:xfrm>
          <a:prstGeom prst="rect">
            <a:avLst/>
          </a:prstGeom>
          <a:noFill/>
          <a:extLst>
            <a:ext uri="{909E8E84-426E-40DD-AFC4-6F175D3DCCD1}">
              <a14:hiddenFill xmlns:a14="http://schemas.microsoft.com/office/drawing/2010/main">
                <a:solidFill>
                  <a:srgbClr val="FFFFFF"/>
                </a:solidFill>
              </a14:hiddenFill>
            </a:ext>
          </a:extLst>
        </p:spPr>
      </p:pic>
      <p:sp>
        <p:nvSpPr>
          <p:cNvPr id="15" name="Google Shape;157;g125f8f40711_0_119">
            <a:extLst>
              <a:ext uri="{FF2B5EF4-FFF2-40B4-BE49-F238E27FC236}">
                <a16:creationId xmlns:a16="http://schemas.microsoft.com/office/drawing/2014/main" id="{6BF28DA4-6A32-4624-AD40-414A7EE2E795}"/>
              </a:ext>
            </a:extLst>
          </p:cNvPr>
          <p:cNvSpPr txBox="1"/>
          <p:nvPr/>
        </p:nvSpPr>
        <p:spPr>
          <a:xfrm>
            <a:off x="6167550" y="5107334"/>
            <a:ext cx="527749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dirty="0">
                <a:latin typeface="Meiryo"/>
                <a:ea typeface="Meiryo"/>
                <a:cs typeface="Meiryo"/>
                <a:sym typeface="Meiryo"/>
              </a:rPr>
              <a:t>⑤</a:t>
            </a:r>
            <a:r>
              <a:rPr lang="ja-JP" altLang="ja-JP" sz="1400" b="0" i="0" u="none" strike="noStrike" cap="none" dirty="0">
                <a:solidFill>
                  <a:srgbClr val="000000"/>
                </a:solidFill>
                <a:latin typeface="Meiryo"/>
                <a:ea typeface="Meiryo"/>
                <a:cs typeface="Meiryo"/>
                <a:sym typeface="Meiryo"/>
              </a:rPr>
              <a:t>キャンセルする場合は　　をクリックすると、入力中のデータも追加されず、</a:t>
            </a:r>
            <a:r>
              <a:rPr lang="ja-JP" altLang="en-US" sz="1400" b="0" i="0" u="none" strike="noStrike" cap="none" dirty="0">
                <a:solidFill>
                  <a:srgbClr val="000000"/>
                </a:solidFill>
                <a:latin typeface="Meiryo"/>
                <a:ea typeface="Meiryo"/>
                <a:cs typeface="Meiryo"/>
                <a:sym typeface="Meiryo"/>
              </a:rPr>
              <a:t>ポップアップが閉じます。</a:t>
            </a:r>
          </a:p>
        </p:txBody>
      </p:sp>
      <p:pic>
        <p:nvPicPr>
          <p:cNvPr id="16" name="Google Shape;1390;p70">
            <a:extLst>
              <a:ext uri="{FF2B5EF4-FFF2-40B4-BE49-F238E27FC236}">
                <a16:creationId xmlns:a16="http://schemas.microsoft.com/office/drawing/2014/main" id="{95D46C44-2C2F-46E6-89FE-43CE30DDBB60}"/>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258757" y="5098003"/>
            <a:ext cx="260091" cy="216731"/>
          </a:xfrm>
          <a:prstGeom prst="rect">
            <a:avLst/>
          </a:prstGeom>
          <a:noFill/>
          <a:ln w="12700" cap="flat" cmpd="sng">
            <a:solidFill>
              <a:srgbClr val="7F7F7F"/>
            </a:solidFill>
            <a:prstDash val="solid"/>
            <a:round/>
            <a:headEnd type="none" w="sm" len="sm"/>
            <a:tailEnd type="none" w="sm" len="sm"/>
          </a:ln>
        </p:spPr>
      </p:pic>
    </p:spTree>
    <p:extLst>
      <p:ext uri="{BB962C8B-B14F-4D97-AF65-F5344CB8AC3E}">
        <p14:creationId xmlns:p14="http://schemas.microsoft.com/office/powerpoint/2010/main" val="15678684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76;p5">
            <a:extLst>
              <a:ext uri="{FF2B5EF4-FFF2-40B4-BE49-F238E27FC236}">
                <a16:creationId xmlns:a16="http://schemas.microsoft.com/office/drawing/2014/main" id="{F6D50CC2-5C66-4E67-A9FC-7FECEC62DB48}"/>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Meiryo"/>
                <a:ea typeface="Meiryo"/>
                <a:cs typeface="Meiryo"/>
                <a:sym typeface="Meiryo"/>
              </a:rPr>
              <a:t>プロファイルブック</a:t>
            </a:r>
            <a:endParaRPr sz="1500" b="1" i="0" u="none" strike="noStrike" cap="none" dirty="0">
              <a:solidFill>
                <a:schemeClr val="dk1"/>
              </a:solidFill>
              <a:latin typeface="Arial"/>
              <a:ea typeface="Arial"/>
              <a:cs typeface="Arial"/>
              <a:sym typeface="Arial"/>
            </a:endParaRPr>
          </a:p>
        </p:txBody>
      </p:sp>
      <p:sp>
        <p:nvSpPr>
          <p:cNvPr id="9" name="Google Shape;78;p5">
            <a:extLst>
              <a:ext uri="{FF2B5EF4-FFF2-40B4-BE49-F238E27FC236}">
                <a16:creationId xmlns:a16="http://schemas.microsoft.com/office/drawing/2014/main" id="{1BFC389A-4273-475B-A123-D671EC41539C}"/>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lvl="0"/>
            <a:r>
              <a:rPr lang="en-US" altLang="ja-JP" sz="1400" b="1" dirty="0">
                <a:latin typeface="Meiryo"/>
                <a:ea typeface="Meiryo"/>
                <a:cs typeface="Meiryo"/>
                <a:sym typeface="Meiryo"/>
              </a:rPr>
              <a:t>5.</a:t>
            </a:r>
            <a:r>
              <a:rPr lang="ja-JP" altLang="en-US" sz="1400" b="1" dirty="0">
                <a:latin typeface="Meiryo"/>
                <a:ea typeface="Meiryo"/>
                <a:cs typeface="Meiryo"/>
                <a:sym typeface="Meiryo"/>
              </a:rPr>
              <a:t>シート情報の閲覧</a:t>
            </a:r>
            <a:r>
              <a:rPr lang="en-US" altLang="ja-JP" sz="1400" b="1" dirty="0">
                <a:latin typeface="Meiryo"/>
                <a:ea typeface="Meiryo"/>
                <a:cs typeface="Meiryo"/>
                <a:sym typeface="Meiryo"/>
              </a:rPr>
              <a:t>/</a:t>
            </a:r>
            <a:r>
              <a:rPr lang="ja-JP" altLang="en-US" sz="1400" b="1" dirty="0">
                <a:latin typeface="Meiryo"/>
                <a:ea typeface="Meiryo"/>
                <a:cs typeface="Meiryo"/>
                <a:sym typeface="Meiryo"/>
              </a:rPr>
              <a:t>編集方法</a:t>
            </a:r>
          </a:p>
        </p:txBody>
      </p:sp>
      <p:sp>
        <p:nvSpPr>
          <p:cNvPr id="11" name="Google Shape;203;g125f8f40711_0_141">
            <a:extLst>
              <a:ext uri="{FF2B5EF4-FFF2-40B4-BE49-F238E27FC236}">
                <a16:creationId xmlns:a16="http://schemas.microsoft.com/office/drawing/2014/main" id="{48FEC256-E63A-46CA-BFC6-8DB5E70ABCD2}"/>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altLang="ja-JP" sz="1600" b="1" i="0" u="none" strike="noStrike" cap="none" dirty="0">
                <a:solidFill>
                  <a:srgbClr val="000000"/>
                </a:solidFill>
                <a:latin typeface="Meiryo"/>
                <a:ea typeface="Meiryo"/>
                <a:cs typeface="Meiryo"/>
                <a:sym typeface="Meiryo"/>
              </a:rPr>
              <a:t>5-3. </a:t>
            </a:r>
            <a:r>
              <a:rPr lang="ja-JP" altLang="en-US" sz="1600" b="1" i="0" u="none" strike="noStrike" cap="none" dirty="0">
                <a:solidFill>
                  <a:srgbClr val="000000"/>
                </a:solidFill>
                <a:latin typeface="Meiryo"/>
                <a:ea typeface="Meiryo"/>
                <a:cs typeface="Meiryo"/>
                <a:sym typeface="Meiryo"/>
              </a:rPr>
              <a:t>シート情報を編集する</a:t>
            </a:r>
          </a:p>
        </p:txBody>
      </p:sp>
      <p:sp>
        <p:nvSpPr>
          <p:cNvPr id="12" name="Google Shape;618;g126584d4e9d_0_223">
            <a:extLst>
              <a:ext uri="{FF2B5EF4-FFF2-40B4-BE49-F238E27FC236}">
                <a16:creationId xmlns:a16="http://schemas.microsoft.com/office/drawing/2014/main" id="{83E66FE4-CE41-4CED-BC7B-FEBF5DB62B0D}"/>
              </a:ext>
            </a:extLst>
          </p:cNvPr>
          <p:cNvSpPr txBox="1"/>
          <p:nvPr/>
        </p:nvSpPr>
        <p:spPr>
          <a:xfrm>
            <a:off x="292317" y="1161864"/>
            <a:ext cx="7994433" cy="338514"/>
          </a:xfrm>
          <a:prstGeom prst="rect">
            <a:avLst/>
          </a:prstGeom>
          <a:noFill/>
          <a:ln>
            <a:noFill/>
          </a:ln>
        </p:spPr>
        <p:txBody>
          <a:bodyPr spcFirstLastPara="1" wrap="square" lIns="91425" tIns="45700" rIns="91425" bIns="45700" anchor="t" anchorCtr="0">
            <a:spAutoFit/>
          </a:bodyPr>
          <a:lstStyle/>
          <a:p>
            <a:pPr lvl="0"/>
            <a:r>
              <a:rPr lang="ja-JP" altLang="ja-JP" sz="1600" b="1" dirty="0">
                <a:solidFill>
                  <a:schemeClr val="dk1"/>
                </a:solidFill>
                <a:latin typeface="Meiryo"/>
                <a:ea typeface="Meiryo"/>
                <a:cs typeface="Meiryo"/>
                <a:sym typeface="Meiryo"/>
              </a:rPr>
              <a:t>●</a:t>
            </a:r>
            <a:r>
              <a:rPr lang="ja-JP" altLang="en-US" sz="1600" b="1" dirty="0">
                <a:latin typeface="Meiryo"/>
                <a:ea typeface="Meiryo"/>
                <a:cs typeface="Meiryo"/>
                <a:sym typeface="Meiryo"/>
              </a:rPr>
              <a:t>シート情報を削除する</a:t>
            </a:r>
          </a:p>
        </p:txBody>
      </p:sp>
      <p:sp>
        <p:nvSpPr>
          <p:cNvPr id="14" name="Google Shape;156;g125f8f40711_0_119">
            <a:extLst>
              <a:ext uri="{FF2B5EF4-FFF2-40B4-BE49-F238E27FC236}">
                <a16:creationId xmlns:a16="http://schemas.microsoft.com/office/drawing/2014/main" id="{3E979D36-FC93-4479-A5D9-E3EA0ED7F0CF}"/>
              </a:ext>
            </a:extLst>
          </p:cNvPr>
          <p:cNvSpPr txBox="1"/>
          <p:nvPr/>
        </p:nvSpPr>
        <p:spPr>
          <a:xfrm>
            <a:off x="694171" y="1470553"/>
            <a:ext cx="10511894"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rgbClr val="000000"/>
                </a:solidFill>
                <a:latin typeface="Meiryo"/>
                <a:ea typeface="Meiryo"/>
                <a:cs typeface="Meiryo"/>
                <a:sym typeface="Meiryo"/>
              </a:rPr>
              <a:t>各シートに登録されているデータを削除することができます。</a:t>
            </a:r>
            <a:br>
              <a:rPr lang="ja-JP" altLang="en-US" sz="1400" b="0" i="0" u="none" strike="noStrike" cap="none" dirty="0">
                <a:solidFill>
                  <a:srgbClr val="000000"/>
                </a:solidFill>
                <a:latin typeface="Meiryo"/>
                <a:ea typeface="Meiryo"/>
                <a:cs typeface="Meiryo"/>
                <a:sym typeface="Meiryo"/>
              </a:rPr>
            </a:br>
            <a:r>
              <a:rPr lang="ja-JP" altLang="en-US" sz="1400" b="0" i="0" u="none" strike="noStrike" cap="none" dirty="0">
                <a:solidFill>
                  <a:srgbClr val="000000"/>
                </a:solidFill>
                <a:latin typeface="Meiryo"/>
                <a:ea typeface="Meiryo"/>
                <a:cs typeface="Meiryo"/>
                <a:sym typeface="Meiryo"/>
              </a:rPr>
              <a:t>削除するとシートが未登録の状態になります。シート自体が削除されるものではないため、他のメンバーのデータが削除されるなどの影響はありません。</a:t>
            </a:r>
          </a:p>
        </p:txBody>
      </p:sp>
      <p:sp>
        <p:nvSpPr>
          <p:cNvPr id="16" name="Google Shape;156;g125f8f40711_0_119">
            <a:extLst>
              <a:ext uri="{FF2B5EF4-FFF2-40B4-BE49-F238E27FC236}">
                <a16:creationId xmlns:a16="http://schemas.microsoft.com/office/drawing/2014/main" id="{8AF1F4CF-4212-417B-A73D-02370C94CCE1}"/>
              </a:ext>
            </a:extLst>
          </p:cNvPr>
          <p:cNvSpPr txBox="1"/>
          <p:nvPr/>
        </p:nvSpPr>
        <p:spPr>
          <a:xfrm>
            <a:off x="694171" y="2186347"/>
            <a:ext cx="527749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rgbClr val="000000"/>
                </a:solidFill>
                <a:latin typeface="Meiryo"/>
                <a:ea typeface="Meiryo"/>
                <a:cs typeface="Meiryo"/>
                <a:sym typeface="Meiryo"/>
              </a:rPr>
              <a:t>①メンバー詳細画面のシート一覧から編集したいシートを選択します。</a:t>
            </a:r>
          </a:p>
        </p:txBody>
      </p:sp>
      <p:pic>
        <p:nvPicPr>
          <p:cNvPr id="2" name="Picture 2">
            <a:extLst>
              <a:ext uri="{FF2B5EF4-FFF2-40B4-BE49-F238E27FC236}">
                <a16:creationId xmlns:a16="http://schemas.microsoft.com/office/drawing/2014/main" id="{FE07DC5C-6DC0-B46B-6465-6575656741E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72160" y="2709527"/>
            <a:ext cx="5199508" cy="288477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19293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C2FBEC19-4B16-A063-4279-6225050D76A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11074" y="1822053"/>
            <a:ext cx="4144413" cy="3832363"/>
          </a:xfrm>
          <a:prstGeom prst="rect">
            <a:avLst/>
          </a:prstGeom>
        </p:spPr>
      </p:pic>
      <p:pic>
        <p:nvPicPr>
          <p:cNvPr id="3" name="図 2">
            <a:extLst>
              <a:ext uri="{FF2B5EF4-FFF2-40B4-BE49-F238E27FC236}">
                <a16:creationId xmlns:a16="http://schemas.microsoft.com/office/drawing/2014/main" id="{456DA059-4337-B8F8-2FC5-5D6944C67B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7465" y="1822053"/>
            <a:ext cx="5524204" cy="3096723"/>
          </a:xfrm>
          <a:prstGeom prst="rect">
            <a:avLst/>
          </a:prstGeom>
        </p:spPr>
      </p:pic>
      <p:sp>
        <p:nvSpPr>
          <p:cNvPr id="12" name="Google Shape;303;p4">
            <a:extLst>
              <a:ext uri="{FF2B5EF4-FFF2-40B4-BE49-F238E27FC236}">
                <a16:creationId xmlns:a16="http://schemas.microsoft.com/office/drawing/2014/main" id="{C3380D34-1A4F-432C-834B-6D5A9FE5BF02}"/>
              </a:ext>
            </a:extLst>
          </p:cNvPr>
          <p:cNvSpPr txBox="1"/>
          <p:nvPr/>
        </p:nvSpPr>
        <p:spPr>
          <a:xfrm>
            <a:off x="6669319" y="1408938"/>
            <a:ext cx="4753433"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rgbClr val="000000"/>
                </a:solidFill>
                <a:latin typeface="Meiryo"/>
                <a:ea typeface="Meiryo"/>
                <a:cs typeface="Meiryo"/>
                <a:sym typeface="Meiryo"/>
              </a:rPr>
              <a:t>グローバルナビゲーションから開くこともできます</a:t>
            </a:r>
            <a:endParaRPr sz="1400" b="0" i="0" u="none" strike="noStrike" cap="none" dirty="0">
              <a:solidFill>
                <a:srgbClr val="000000"/>
              </a:solidFill>
              <a:latin typeface="Meiryo"/>
              <a:ea typeface="Meiryo"/>
              <a:cs typeface="Meiryo"/>
              <a:sym typeface="Meiryo"/>
            </a:endParaRPr>
          </a:p>
        </p:txBody>
      </p:sp>
      <p:sp>
        <p:nvSpPr>
          <p:cNvPr id="10" name="Google Shape;76;p5">
            <a:extLst>
              <a:ext uri="{FF2B5EF4-FFF2-40B4-BE49-F238E27FC236}">
                <a16:creationId xmlns:a16="http://schemas.microsoft.com/office/drawing/2014/main" id="{CC269487-9257-4523-959D-99C2916AD87C}"/>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Meiryo"/>
                <a:ea typeface="Meiryo"/>
                <a:cs typeface="Meiryo"/>
                <a:sym typeface="Meiryo"/>
              </a:rPr>
              <a:t>プロファイルブック</a:t>
            </a:r>
            <a:endParaRPr sz="1500" b="1" i="0" u="none" strike="noStrike" cap="none" dirty="0">
              <a:solidFill>
                <a:schemeClr val="dk1"/>
              </a:solidFill>
              <a:latin typeface="Arial"/>
              <a:ea typeface="Arial"/>
              <a:cs typeface="Arial"/>
              <a:sym typeface="Arial"/>
            </a:endParaRPr>
          </a:p>
        </p:txBody>
      </p:sp>
      <p:sp>
        <p:nvSpPr>
          <p:cNvPr id="13" name="Google Shape;78;p5">
            <a:extLst>
              <a:ext uri="{FF2B5EF4-FFF2-40B4-BE49-F238E27FC236}">
                <a16:creationId xmlns:a16="http://schemas.microsoft.com/office/drawing/2014/main" id="{782880D4-E4E3-477E-94BD-F25F1D9E285B}"/>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lvl="0"/>
            <a:r>
              <a:rPr lang="en-US" altLang="ja-JP" sz="1400" b="1" dirty="0">
                <a:latin typeface="Meiryo"/>
                <a:ea typeface="Meiryo"/>
                <a:cs typeface="Meiryo"/>
                <a:sym typeface="Meiryo"/>
              </a:rPr>
              <a:t>1. </a:t>
            </a:r>
            <a:r>
              <a:rPr lang="ja-JP" altLang="en-US" sz="1400" b="1" dirty="0">
                <a:latin typeface="Meiryo"/>
                <a:ea typeface="Meiryo"/>
                <a:cs typeface="Meiryo"/>
                <a:sym typeface="Meiryo"/>
              </a:rPr>
              <a:t>プロファイルブックとは</a:t>
            </a:r>
          </a:p>
        </p:txBody>
      </p:sp>
      <p:sp>
        <p:nvSpPr>
          <p:cNvPr id="14" name="Google Shape;203;g125f8f40711_0_141">
            <a:extLst>
              <a:ext uri="{FF2B5EF4-FFF2-40B4-BE49-F238E27FC236}">
                <a16:creationId xmlns:a16="http://schemas.microsoft.com/office/drawing/2014/main" id="{5EFC9C46-6F2C-4B77-BB8C-973DDFAF9849}"/>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altLang="ja-JP" sz="1600" b="1" i="0" u="none" strike="noStrike" cap="none" dirty="0">
                <a:solidFill>
                  <a:schemeClr val="dk1"/>
                </a:solidFill>
                <a:latin typeface="Meiryo"/>
                <a:ea typeface="Meiryo"/>
                <a:cs typeface="Meiryo"/>
                <a:sym typeface="Meiryo"/>
              </a:rPr>
              <a:t>1-2. </a:t>
            </a:r>
            <a:r>
              <a:rPr lang="ja-JP" altLang="en-US" sz="1600" b="1" i="0" u="none" strike="noStrike" cap="none" dirty="0">
                <a:solidFill>
                  <a:schemeClr val="dk1"/>
                </a:solidFill>
                <a:latin typeface="Meiryo"/>
                <a:ea typeface="Meiryo"/>
                <a:cs typeface="Meiryo"/>
                <a:sym typeface="Meiryo"/>
              </a:rPr>
              <a:t>プロファイルブックを開く</a:t>
            </a:r>
          </a:p>
        </p:txBody>
      </p:sp>
      <p:sp>
        <p:nvSpPr>
          <p:cNvPr id="15" name="Google Shape;618;g126584d4e9d_0_223">
            <a:extLst>
              <a:ext uri="{FF2B5EF4-FFF2-40B4-BE49-F238E27FC236}">
                <a16:creationId xmlns:a16="http://schemas.microsoft.com/office/drawing/2014/main" id="{FAB3D2F7-ECA1-44C6-9677-C05E95037027}"/>
              </a:ext>
            </a:extLst>
          </p:cNvPr>
          <p:cNvSpPr txBox="1"/>
          <p:nvPr/>
        </p:nvSpPr>
        <p:spPr>
          <a:xfrm>
            <a:off x="292317" y="1161864"/>
            <a:ext cx="10039800" cy="338514"/>
          </a:xfrm>
          <a:prstGeom prst="rect">
            <a:avLst/>
          </a:prstGeom>
          <a:noFill/>
          <a:ln>
            <a:noFill/>
          </a:ln>
        </p:spPr>
        <p:txBody>
          <a:bodyPr spcFirstLastPara="1" wrap="square" lIns="91425" tIns="45700" rIns="91425" bIns="45700" anchor="t" anchorCtr="0">
            <a:spAutoFit/>
          </a:bodyPr>
          <a:lstStyle/>
          <a:p>
            <a:pPr lvl="0"/>
            <a:r>
              <a:rPr lang="ja-JP" altLang="en-US" sz="1600" b="1" dirty="0">
                <a:solidFill>
                  <a:schemeClr val="dk1"/>
                </a:solidFill>
                <a:latin typeface="Meiryo"/>
                <a:ea typeface="Meiryo"/>
                <a:cs typeface="Meiryo"/>
                <a:sym typeface="Meiryo"/>
              </a:rPr>
              <a:t>●カオナビトップ画面から開く</a:t>
            </a:r>
          </a:p>
        </p:txBody>
      </p:sp>
      <p:sp>
        <p:nvSpPr>
          <p:cNvPr id="17" name="Google Shape;156;g125f8f40711_0_119">
            <a:extLst>
              <a:ext uri="{FF2B5EF4-FFF2-40B4-BE49-F238E27FC236}">
                <a16:creationId xmlns:a16="http://schemas.microsoft.com/office/drawing/2014/main" id="{000998BB-D856-42FD-AE6E-11385992616F}"/>
              </a:ext>
            </a:extLst>
          </p:cNvPr>
          <p:cNvSpPr txBox="1"/>
          <p:nvPr/>
        </p:nvSpPr>
        <p:spPr>
          <a:xfrm>
            <a:off x="694171" y="1470553"/>
            <a:ext cx="527749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chemeClr val="dk1"/>
                </a:solidFill>
                <a:latin typeface="Meiryo"/>
                <a:ea typeface="Meiryo"/>
                <a:cs typeface="Meiryo"/>
                <a:sym typeface="Meiryo"/>
              </a:rPr>
              <a:t>カオナビトップ画面から「プロファイルブック」を選択します。</a:t>
            </a:r>
            <a:endParaRPr lang="ja-JP" altLang="en-US" sz="1050" b="0" i="0" u="none" strike="noStrike" cap="none" dirty="0">
              <a:solidFill>
                <a:srgbClr val="000000"/>
              </a:solidFill>
              <a:latin typeface="Meiryo"/>
              <a:ea typeface="Meiryo"/>
              <a:cs typeface="Meiryo"/>
              <a:sym typeface="Meiryo"/>
            </a:endParaRPr>
          </a:p>
        </p:txBody>
      </p:sp>
      <p:sp>
        <p:nvSpPr>
          <p:cNvPr id="18" name="正方形/長方形 17">
            <a:extLst>
              <a:ext uri="{FF2B5EF4-FFF2-40B4-BE49-F238E27FC236}">
                <a16:creationId xmlns:a16="http://schemas.microsoft.com/office/drawing/2014/main" id="{866F0982-EBA5-48F6-B252-EBC26212BF82}"/>
              </a:ext>
            </a:extLst>
          </p:cNvPr>
          <p:cNvSpPr/>
          <p:nvPr/>
        </p:nvSpPr>
        <p:spPr>
          <a:xfrm>
            <a:off x="7652759" y="1843145"/>
            <a:ext cx="438286" cy="265631"/>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19" name="正方形/長方形 18">
            <a:extLst>
              <a:ext uri="{FF2B5EF4-FFF2-40B4-BE49-F238E27FC236}">
                <a16:creationId xmlns:a16="http://schemas.microsoft.com/office/drawing/2014/main" id="{FB481FF8-2A5A-4506-958D-E336DD0AB11E}"/>
              </a:ext>
            </a:extLst>
          </p:cNvPr>
          <p:cNvSpPr/>
          <p:nvPr/>
        </p:nvSpPr>
        <p:spPr>
          <a:xfrm>
            <a:off x="7739749" y="2194224"/>
            <a:ext cx="1061153" cy="265631"/>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
        <p:nvSpPr>
          <p:cNvPr id="21" name="正方形/長方形 20">
            <a:extLst>
              <a:ext uri="{FF2B5EF4-FFF2-40B4-BE49-F238E27FC236}">
                <a16:creationId xmlns:a16="http://schemas.microsoft.com/office/drawing/2014/main" id="{AE4A2420-A8D7-C025-E37D-944D513139CA}"/>
              </a:ext>
            </a:extLst>
          </p:cNvPr>
          <p:cNvSpPr/>
          <p:nvPr/>
        </p:nvSpPr>
        <p:spPr>
          <a:xfrm>
            <a:off x="447466" y="2052383"/>
            <a:ext cx="1088372" cy="224741"/>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p>
        </p:txBody>
      </p:sp>
    </p:spTree>
    <p:extLst>
      <p:ext uri="{BB962C8B-B14F-4D97-AF65-F5344CB8AC3E}">
        <p14:creationId xmlns:p14="http://schemas.microsoft.com/office/powerpoint/2010/main" val="32289657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76;p5">
            <a:extLst>
              <a:ext uri="{FF2B5EF4-FFF2-40B4-BE49-F238E27FC236}">
                <a16:creationId xmlns:a16="http://schemas.microsoft.com/office/drawing/2014/main" id="{D8AFE311-63C3-48F2-AB21-57CE159CBAD0}"/>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Meiryo"/>
                <a:ea typeface="Meiryo"/>
                <a:cs typeface="Meiryo"/>
                <a:sym typeface="Meiryo"/>
              </a:rPr>
              <a:t>プロファイルブック</a:t>
            </a:r>
            <a:endParaRPr sz="1500" b="1" i="0" u="none" strike="noStrike" cap="none" dirty="0">
              <a:solidFill>
                <a:schemeClr val="dk1"/>
              </a:solidFill>
              <a:latin typeface="Arial"/>
              <a:ea typeface="Arial"/>
              <a:cs typeface="Arial"/>
              <a:sym typeface="Arial"/>
            </a:endParaRPr>
          </a:p>
        </p:txBody>
      </p:sp>
      <p:sp>
        <p:nvSpPr>
          <p:cNvPr id="15" name="Google Shape;78;p5">
            <a:extLst>
              <a:ext uri="{FF2B5EF4-FFF2-40B4-BE49-F238E27FC236}">
                <a16:creationId xmlns:a16="http://schemas.microsoft.com/office/drawing/2014/main" id="{1D7DE8ED-A35A-4659-8BE0-87F0D2C094B3}"/>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lvl="0"/>
            <a:r>
              <a:rPr lang="en-US" altLang="ja-JP" sz="1400" b="1" dirty="0">
                <a:latin typeface="Meiryo"/>
                <a:ea typeface="Meiryo"/>
                <a:cs typeface="Meiryo"/>
                <a:sym typeface="Meiryo"/>
              </a:rPr>
              <a:t>5.</a:t>
            </a:r>
            <a:r>
              <a:rPr lang="ja-JP" altLang="en-US" sz="1400" b="1" dirty="0">
                <a:latin typeface="Meiryo"/>
                <a:ea typeface="Meiryo"/>
                <a:cs typeface="Meiryo"/>
                <a:sym typeface="Meiryo"/>
              </a:rPr>
              <a:t>シート情報の閲覧</a:t>
            </a:r>
            <a:r>
              <a:rPr lang="en-US" altLang="ja-JP" sz="1400" b="1" dirty="0">
                <a:latin typeface="Meiryo"/>
                <a:ea typeface="Meiryo"/>
                <a:cs typeface="Meiryo"/>
                <a:sym typeface="Meiryo"/>
              </a:rPr>
              <a:t>/</a:t>
            </a:r>
            <a:r>
              <a:rPr lang="ja-JP" altLang="en-US" sz="1400" b="1" dirty="0">
                <a:latin typeface="Meiryo"/>
                <a:ea typeface="Meiryo"/>
                <a:cs typeface="Meiryo"/>
                <a:sym typeface="Meiryo"/>
              </a:rPr>
              <a:t>編集方法</a:t>
            </a:r>
          </a:p>
        </p:txBody>
      </p:sp>
      <p:sp>
        <p:nvSpPr>
          <p:cNvPr id="16" name="Google Shape;203;g125f8f40711_0_141">
            <a:extLst>
              <a:ext uri="{FF2B5EF4-FFF2-40B4-BE49-F238E27FC236}">
                <a16:creationId xmlns:a16="http://schemas.microsoft.com/office/drawing/2014/main" id="{EF151EA7-49CD-4AF3-BBCD-C8B8AE2DDD73}"/>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altLang="ja-JP" sz="1600" b="1" i="0" u="none" strike="noStrike" cap="none" dirty="0">
                <a:solidFill>
                  <a:srgbClr val="000000"/>
                </a:solidFill>
                <a:latin typeface="Meiryo"/>
                <a:ea typeface="Meiryo"/>
                <a:cs typeface="Meiryo"/>
                <a:sym typeface="Meiryo"/>
              </a:rPr>
              <a:t>5-3. </a:t>
            </a:r>
            <a:r>
              <a:rPr lang="ja-JP" altLang="en-US" sz="1600" b="1" i="0" u="none" strike="noStrike" cap="none" dirty="0">
                <a:solidFill>
                  <a:srgbClr val="000000"/>
                </a:solidFill>
                <a:latin typeface="Meiryo"/>
                <a:ea typeface="Meiryo"/>
                <a:cs typeface="Meiryo"/>
                <a:sym typeface="Meiryo"/>
              </a:rPr>
              <a:t>シート情報を編集する</a:t>
            </a:r>
          </a:p>
        </p:txBody>
      </p:sp>
      <p:sp>
        <p:nvSpPr>
          <p:cNvPr id="17" name="Google Shape;618;g126584d4e9d_0_223">
            <a:extLst>
              <a:ext uri="{FF2B5EF4-FFF2-40B4-BE49-F238E27FC236}">
                <a16:creationId xmlns:a16="http://schemas.microsoft.com/office/drawing/2014/main" id="{ECFAE801-7F6B-4A29-A765-1ADCB20B0076}"/>
              </a:ext>
            </a:extLst>
          </p:cNvPr>
          <p:cNvSpPr txBox="1"/>
          <p:nvPr/>
        </p:nvSpPr>
        <p:spPr>
          <a:xfrm>
            <a:off x="292317" y="1161864"/>
            <a:ext cx="7994433" cy="338514"/>
          </a:xfrm>
          <a:prstGeom prst="rect">
            <a:avLst/>
          </a:prstGeom>
          <a:noFill/>
          <a:ln>
            <a:noFill/>
          </a:ln>
        </p:spPr>
        <p:txBody>
          <a:bodyPr spcFirstLastPara="1" wrap="square" lIns="91425" tIns="45700" rIns="91425" bIns="45700" anchor="t" anchorCtr="0">
            <a:spAutoFit/>
          </a:bodyPr>
          <a:lstStyle/>
          <a:p>
            <a:pPr lvl="0"/>
            <a:r>
              <a:rPr lang="ja-JP" altLang="ja-JP" sz="1600" b="1" dirty="0">
                <a:solidFill>
                  <a:schemeClr val="dk1"/>
                </a:solidFill>
                <a:latin typeface="Meiryo"/>
                <a:ea typeface="Meiryo"/>
                <a:cs typeface="Meiryo"/>
                <a:sym typeface="Meiryo"/>
              </a:rPr>
              <a:t>●</a:t>
            </a:r>
            <a:r>
              <a:rPr lang="ja-JP" altLang="en-US" sz="1600" b="1" dirty="0">
                <a:latin typeface="Meiryo"/>
                <a:ea typeface="Meiryo"/>
                <a:cs typeface="Meiryo"/>
                <a:sym typeface="Meiryo"/>
              </a:rPr>
              <a:t>シート情報を削除する</a:t>
            </a:r>
          </a:p>
        </p:txBody>
      </p:sp>
      <p:sp>
        <p:nvSpPr>
          <p:cNvPr id="18" name="Google Shape;156;g125f8f40711_0_119">
            <a:extLst>
              <a:ext uri="{FF2B5EF4-FFF2-40B4-BE49-F238E27FC236}">
                <a16:creationId xmlns:a16="http://schemas.microsoft.com/office/drawing/2014/main" id="{7D181395-EC11-4863-9A14-E571B329BF74}"/>
              </a:ext>
            </a:extLst>
          </p:cNvPr>
          <p:cNvSpPr txBox="1"/>
          <p:nvPr/>
        </p:nvSpPr>
        <p:spPr>
          <a:xfrm>
            <a:off x="694171" y="1470553"/>
            <a:ext cx="527749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rgbClr val="000000"/>
                </a:solidFill>
                <a:latin typeface="Meiryo"/>
                <a:ea typeface="Meiryo"/>
                <a:cs typeface="Meiryo"/>
                <a:sym typeface="Meiryo"/>
              </a:rPr>
              <a:t>②いずれのレコード形式も　　　をクリックします。</a:t>
            </a:r>
          </a:p>
        </p:txBody>
      </p:sp>
      <p:sp>
        <p:nvSpPr>
          <p:cNvPr id="19" name="Google Shape;659;g12e46f93c55_0_80">
            <a:extLst>
              <a:ext uri="{FF2B5EF4-FFF2-40B4-BE49-F238E27FC236}">
                <a16:creationId xmlns:a16="http://schemas.microsoft.com/office/drawing/2014/main" id="{1CA2DA75-FB0C-4CF4-95BB-76327EEB181C}"/>
              </a:ext>
            </a:extLst>
          </p:cNvPr>
          <p:cNvSpPr txBox="1"/>
          <p:nvPr/>
        </p:nvSpPr>
        <p:spPr>
          <a:xfrm>
            <a:off x="810976" y="1776170"/>
            <a:ext cx="286290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altLang="ja-JP" sz="1200" b="1" i="0" u="none" strike="noStrike" cap="none" dirty="0">
                <a:solidFill>
                  <a:srgbClr val="000000"/>
                </a:solidFill>
                <a:latin typeface="Meiryo"/>
                <a:ea typeface="Meiryo"/>
                <a:cs typeface="Meiryo"/>
                <a:sym typeface="Meiryo"/>
              </a:rPr>
              <a:t>【</a:t>
            </a:r>
            <a:r>
              <a:rPr lang="ja-JP" altLang="en-US" sz="1200" b="1" i="0" u="none" strike="noStrike" cap="none" dirty="0">
                <a:solidFill>
                  <a:srgbClr val="000000"/>
                </a:solidFill>
                <a:latin typeface="Meiryo"/>
                <a:ea typeface="Meiryo"/>
                <a:cs typeface="Meiryo"/>
                <a:sym typeface="Meiryo"/>
              </a:rPr>
              <a:t>単一レコードの場合</a:t>
            </a:r>
            <a:r>
              <a:rPr lang="en-US" altLang="ja-JP" sz="1200" b="1" i="0" u="none" strike="noStrike" cap="none" dirty="0">
                <a:solidFill>
                  <a:srgbClr val="000000"/>
                </a:solidFill>
                <a:latin typeface="Meiryo"/>
                <a:ea typeface="Meiryo"/>
                <a:cs typeface="Meiryo"/>
                <a:sym typeface="Meiryo"/>
              </a:rPr>
              <a:t>】</a:t>
            </a:r>
            <a:endParaRPr lang="ja-JP" altLang="en-US" sz="1200" b="1" i="0" u="none" strike="noStrike" cap="none" dirty="0">
              <a:solidFill>
                <a:srgbClr val="000000"/>
              </a:solidFill>
              <a:latin typeface="Meiryo"/>
              <a:ea typeface="Meiryo"/>
              <a:cs typeface="Meiryo"/>
              <a:sym typeface="Meiryo"/>
            </a:endParaRPr>
          </a:p>
        </p:txBody>
      </p:sp>
      <p:sp>
        <p:nvSpPr>
          <p:cNvPr id="20" name="Google Shape;659;g12e46f93c55_0_80">
            <a:extLst>
              <a:ext uri="{FF2B5EF4-FFF2-40B4-BE49-F238E27FC236}">
                <a16:creationId xmlns:a16="http://schemas.microsoft.com/office/drawing/2014/main" id="{2A5CF68E-7F45-41B0-B53D-72C80B8E7766}"/>
              </a:ext>
            </a:extLst>
          </p:cNvPr>
          <p:cNvSpPr txBox="1"/>
          <p:nvPr/>
        </p:nvSpPr>
        <p:spPr>
          <a:xfrm>
            <a:off x="6339264" y="1789452"/>
            <a:ext cx="286290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altLang="ja-JP" sz="1200" b="1" i="0" u="none" strike="noStrike" cap="none" dirty="0">
                <a:solidFill>
                  <a:srgbClr val="000000"/>
                </a:solidFill>
                <a:latin typeface="Meiryo"/>
                <a:ea typeface="Meiryo"/>
                <a:cs typeface="Meiryo"/>
                <a:sym typeface="Meiryo"/>
              </a:rPr>
              <a:t>【</a:t>
            </a:r>
            <a:r>
              <a:rPr lang="ja-JP" altLang="en-US" sz="1200" b="1" i="0" u="none" strike="noStrike" cap="none" dirty="0">
                <a:solidFill>
                  <a:srgbClr val="000000"/>
                </a:solidFill>
                <a:latin typeface="Meiryo"/>
                <a:ea typeface="Meiryo"/>
                <a:cs typeface="Meiryo"/>
                <a:sym typeface="Meiryo"/>
              </a:rPr>
              <a:t>複数レコードの場合</a:t>
            </a:r>
            <a:r>
              <a:rPr lang="en-US" altLang="ja-JP" sz="1200" b="1" i="0" u="none" strike="noStrike" cap="none" dirty="0">
                <a:solidFill>
                  <a:srgbClr val="000000"/>
                </a:solidFill>
                <a:latin typeface="Meiryo"/>
                <a:ea typeface="Meiryo"/>
                <a:cs typeface="Meiryo"/>
                <a:sym typeface="Meiryo"/>
              </a:rPr>
              <a:t>】</a:t>
            </a:r>
          </a:p>
        </p:txBody>
      </p:sp>
      <p:pic>
        <p:nvPicPr>
          <p:cNvPr id="2" name="Picture 2">
            <a:extLst>
              <a:ext uri="{FF2B5EF4-FFF2-40B4-BE49-F238E27FC236}">
                <a16:creationId xmlns:a16="http://schemas.microsoft.com/office/drawing/2014/main" id="{1DC71483-15D8-7066-3A67-7B58AA644DD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16154" y="2144890"/>
            <a:ext cx="5255513" cy="291790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66453E06-1BC7-C27A-47FC-663CCE71862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12241" y="2144890"/>
            <a:ext cx="5379846" cy="300444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 name="図 3">
            <a:extLst>
              <a:ext uri="{FF2B5EF4-FFF2-40B4-BE49-F238E27FC236}">
                <a16:creationId xmlns:a16="http://schemas.microsoft.com/office/drawing/2014/main" id="{D3F207FC-9C36-1EDF-D7F9-11742838FFFD}"/>
              </a:ext>
            </a:extLst>
          </p:cNvPr>
          <p:cNvPicPr>
            <a:picLocks noChangeAspect="1"/>
          </p:cNvPicPr>
          <p:nvPr/>
        </p:nvPicPr>
        <p:blipFill rotWithShape="1">
          <a:blip r:embed="rId4"/>
          <a:srcRect l="84666" t="15977" r="11834" b="76289"/>
          <a:stretch/>
        </p:blipFill>
        <p:spPr>
          <a:xfrm>
            <a:off x="2959272" y="1336998"/>
            <a:ext cx="426720" cy="523181"/>
          </a:xfrm>
          <a:prstGeom prst="rect">
            <a:avLst/>
          </a:prstGeom>
        </p:spPr>
      </p:pic>
    </p:spTree>
    <p:extLst>
      <p:ext uri="{BB962C8B-B14F-4D97-AF65-F5344CB8AC3E}">
        <p14:creationId xmlns:p14="http://schemas.microsoft.com/office/powerpoint/2010/main" val="23992394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76;p5">
            <a:extLst>
              <a:ext uri="{FF2B5EF4-FFF2-40B4-BE49-F238E27FC236}">
                <a16:creationId xmlns:a16="http://schemas.microsoft.com/office/drawing/2014/main" id="{9B7A5B41-0914-444F-AACF-1FACC8EBA189}"/>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Meiryo"/>
                <a:ea typeface="Meiryo"/>
                <a:cs typeface="Meiryo"/>
                <a:sym typeface="Meiryo"/>
              </a:rPr>
              <a:t>プロファイルブック</a:t>
            </a:r>
            <a:endParaRPr sz="1500" b="1" i="0" u="none" strike="noStrike" cap="none" dirty="0">
              <a:solidFill>
                <a:schemeClr val="dk1"/>
              </a:solidFill>
              <a:latin typeface="Arial"/>
              <a:ea typeface="Arial"/>
              <a:cs typeface="Arial"/>
              <a:sym typeface="Arial"/>
            </a:endParaRPr>
          </a:p>
        </p:txBody>
      </p:sp>
      <p:sp>
        <p:nvSpPr>
          <p:cNvPr id="11" name="Google Shape;78;p5">
            <a:extLst>
              <a:ext uri="{FF2B5EF4-FFF2-40B4-BE49-F238E27FC236}">
                <a16:creationId xmlns:a16="http://schemas.microsoft.com/office/drawing/2014/main" id="{1E78E2BA-D273-44A8-B62F-F462503C4EE8}"/>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lvl="0"/>
            <a:r>
              <a:rPr lang="en-US" altLang="ja-JP" sz="1400" b="1" dirty="0">
                <a:latin typeface="Meiryo"/>
                <a:ea typeface="Meiryo"/>
                <a:cs typeface="Meiryo"/>
                <a:sym typeface="Meiryo"/>
              </a:rPr>
              <a:t>5.</a:t>
            </a:r>
            <a:r>
              <a:rPr lang="ja-JP" altLang="en-US" sz="1400" b="1" dirty="0">
                <a:latin typeface="Meiryo"/>
                <a:ea typeface="Meiryo"/>
                <a:cs typeface="Meiryo"/>
                <a:sym typeface="Meiryo"/>
              </a:rPr>
              <a:t>シート情報の閲覧</a:t>
            </a:r>
            <a:r>
              <a:rPr lang="en-US" altLang="ja-JP" sz="1400" b="1" dirty="0">
                <a:latin typeface="Meiryo"/>
                <a:ea typeface="Meiryo"/>
                <a:cs typeface="Meiryo"/>
                <a:sym typeface="Meiryo"/>
              </a:rPr>
              <a:t>/</a:t>
            </a:r>
            <a:r>
              <a:rPr lang="ja-JP" altLang="en-US" sz="1400" b="1" dirty="0">
                <a:latin typeface="Meiryo"/>
                <a:ea typeface="Meiryo"/>
                <a:cs typeface="Meiryo"/>
                <a:sym typeface="Meiryo"/>
              </a:rPr>
              <a:t>編集方法</a:t>
            </a:r>
          </a:p>
        </p:txBody>
      </p:sp>
      <p:sp>
        <p:nvSpPr>
          <p:cNvPr id="12" name="Google Shape;203;g125f8f40711_0_141">
            <a:extLst>
              <a:ext uri="{FF2B5EF4-FFF2-40B4-BE49-F238E27FC236}">
                <a16:creationId xmlns:a16="http://schemas.microsoft.com/office/drawing/2014/main" id="{D58BC1DC-659A-4138-A42E-A65C52D229B2}"/>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altLang="ja-JP" sz="1600" b="1" i="0" u="none" strike="noStrike" cap="none" dirty="0">
                <a:solidFill>
                  <a:srgbClr val="000000"/>
                </a:solidFill>
                <a:latin typeface="Meiryo"/>
                <a:ea typeface="Meiryo"/>
                <a:cs typeface="Meiryo"/>
                <a:sym typeface="Meiryo"/>
              </a:rPr>
              <a:t>5-3. </a:t>
            </a:r>
            <a:r>
              <a:rPr lang="ja-JP" altLang="en-US" sz="1600" b="1" i="0" u="none" strike="noStrike" cap="none" dirty="0">
                <a:solidFill>
                  <a:srgbClr val="000000"/>
                </a:solidFill>
                <a:latin typeface="Meiryo"/>
                <a:ea typeface="Meiryo"/>
                <a:cs typeface="Meiryo"/>
                <a:sym typeface="Meiryo"/>
              </a:rPr>
              <a:t>シート情報を編集する</a:t>
            </a:r>
          </a:p>
        </p:txBody>
      </p:sp>
      <p:sp>
        <p:nvSpPr>
          <p:cNvPr id="13" name="Google Shape;618;g126584d4e9d_0_223">
            <a:extLst>
              <a:ext uri="{FF2B5EF4-FFF2-40B4-BE49-F238E27FC236}">
                <a16:creationId xmlns:a16="http://schemas.microsoft.com/office/drawing/2014/main" id="{20295F94-1941-4463-AC36-40708D2A7993}"/>
              </a:ext>
            </a:extLst>
          </p:cNvPr>
          <p:cNvSpPr txBox="1"/>
          <p:nvPr/>
        </p:nvSpPr>
        <p:spPr>
          <a:xfrm>
            <a:off x="292317" y="1161864"/>
            <a:ext cx="7994433" cy="338514"/>
          </a:xfrm>
          <a:prstGeom prst="rect">
            <a:avLst/>
          </a:prstGeom>
          <a:noFill/>
          <a:ln>
            <a:noFill/>
          </a:ln>
        </p:spPr>
        <p:txBody>
          <a:bodyPr spcFirstLastPara="1" wrap="square" lIns="91425" tIns="45700" rIns="91425" bIns="45700" anchor="t" anchorCtr="0">
            <a:spAutoFit/>
          </a:bodyPr>
          <a:lstStyle/>
          <a:p>
            <a:pPr lvl="0"/>
            <a:r>
              <a:rPr lang="ja-JP" altLang="ja-JP" sz="1600" b="1" dirty="0">
                <a:solidFill>
                  <a:schemeClr val="dk1"/>
                </a:solidFill>
                <a:latin typeface="Meiryo"/>
                <a:ea typeface="Meiryo"/>
                <a:cs typeface="Meiryo"/>
                <a:sym typeface="Meiryo"/>
              </a:rPr>
              <a:t>●</a:t>
            </a:r>
            <a:r>
              <a:rPr lang="ja-JP" altLang="en-US" sz="1600" b="1" dirty="0">
                <a:latin typeface="Meiryo"/>
                <a:ea typeface="Meiryo"/>
                <a:cs typeface="Meiryo"/>
                <a:sym typeface="Meiryo"/>
              </a:rPr>
              <a:t>シート情報を削除する</a:t>
            </a:r>
          </a:p>
        </p:txBody>
      </p:sp>
      <p:sp>
        <p:nvSpPr>
          <p:cNvPr id="14" name="Google Shape;156;g125f8f40711_0_119">
            <a:extLst>
              <a:ext uri="{FF2B5EF4-FFF2-40B4-BE49-F238E27FC236}">
                <a16:creationId xmlns:a16="http://schemas.microsoft.com/office/drawing/2014/main" id="{5911BA3A-B854-4021-AEA3-55CB7164AA0D}"/>
              </a:ext>
            </a:extLst>
          </p:cNvPr>
          <p:cNvSpPr txBox="1"/>
          <p:nvPr/>
        </p:nvSpPr>
        <p:spPr>
          <a:xfrm>
            <a:off x="694171" y="1470553"/>
            <a:ext cx="527749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rgbClr val="000000"/>
                </a:solidFill>
                <a:latin typeface="Meiryo"/>
                <a:ea typeface="Meiryo"/>
                <a:cs typeface="Meiryo"/>
                <a:sym typeface="Meiryo"/>
              </a:rPr>
              <a:t>③削除します。</a:t>
            </a:r>
          </a:p>
        </p:txBody>
      </p:sp>
      <p:sp>
        <p:nvSpPr>
          <p:cNvPr id="15" name="Google Shape;659;g12e46f93c55_0_80">
            <a:extLst>
              <a:ext uri="{FF2B5EF4-FFF2-40B4-BE49-F238E27FC236}">
                <a16:creationId xmlns:a16="http://schemas.microsoft.com/office/drawing/2014/main" id="{6EAA1DBC-00CD-44C3-A33E-A66E8020689A}"/>
              </a:ext>
            </a:extLst>
          </p:cNvPr>
          <p:cNvSpPr txBox="1"/>
          <p:nvPr/>
        </p:nvSpPr>
        <p:spPr>
          <a:xfrm>
            <a:off x="810976" y="1776170"/>
            <a:ext cx="286290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altLang="ja-JP" sz="1200" b="1" i="0" u="none" strike="noStrike" cap="none" dirty="0">
                <a:solidFill>
                  <a:srgbClr val="000000"/>
                </a:solidFill>
                <a:latin typeface="Meiryo"/>
                <a:ea typeface="Meiryo"/>
                <a:cs typeface="Meiryo"/>
                <a:sym typeface="Meiryo"/>
              </a:rPr>
              <a:t>【</a:t>
            </a:r>
            <a:r>
              <a:rPr lang="ja-JP" altLang="en-US" sz="1200" b="1" i="0" u="none" strike="noStrike" cap="none" dirty="0">
                <a:solidFill>
                  <a:srgbClr val="000000"/>
                </a:solidFill>
                <a:latin typeface="Meiryo"/>
                <a:ea typeface="Meiryo"/>
                <a:cs typeface="Meiryo"/>
                <a:sym typeface="Meiryo"/>
              </a:rPr>
              <a:t>単一レコードの場合</a:t>
            </a:r>
            <a:r>
              <a:rPr lang="en-US" altLang="ja-JP" sz="1200" b="1" i="0" u="none" strike="noStrike" cap="none" dirty="0">
                <a:solidFill>
                  <a:srgbClr val="000000"/>
                </a:solidFill>
                <a:latin typeface="Meiryo"/>
                <a:ea typeface="Meiryo"/>
                <a:cs typeface="Meiryo"/>
                <a:sym typeface="Meiryo"/>
              </a:rPr>
              <a:t>】</a:t>
            </a:r>
            <a:endParaRPr lang="ja-JP" altLang="en-US" sz="1200" b="1" i="0" u="none" strike="noStrike" cap="none" dirty="0">
              <a:solidFill>
                <a:srgbClr val="000000"/>
              </a:solidFill>
              <a:latin typeface="Meiryo"/>
              <a:ea typeface="Meiryo"/>
              <a:cs typeface="Meiryo"/>
              <a:sym typeface="Meiryo"/>
            </a:endParaRPr>
          </a:p>
        </p:txBody>
      </p:sp>
      <p:sp>
        <p:nvSpPr>
          <p:cNvPr id="16" name="Google Shape;659;g12e46f93c55_0_80">
            <a:extLst>
              <a:ext uri="{FF2B5EF4-FFF2-40B4-BE49-F238E27FC236}">
                <a16:creationId xmlns:a16="http://schemas.microsoft.com/office/drawing/2014/main" id="{65FD73A7-1643-4477-A30F-23A0E4D26FAD}"/>
              </a:ext>
            </a:extLst>
          </p:cNvPr>
          <p:cNvSpPr txBox="1"/>
          <p:nvPr/>
        </p:nvSpPr>
        <p:spPr>
          <a:xfrm>
            <a:off x="6339264" y="1789452"/>
            <a:ext cx="286290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altLang="ja-JP" sz="1200" b="1" i="0" u="none" strike="noStrike" cap="none" dirty="0">
                <a:solidFill>
                  <a:srgbClr val="000000"/>
                </a:solidFill>
                <a:latin typeface="Meiryo"/>
                <a:ea typeface="Meiryo"/>
                <a:cs typeface="Meiryo"/>
                <a:sym typeface="Meiryo"/>
              </a:rPr>
              <a:t>【</a:t>
            </a:r>
            <a:r>
              <a:rPr lang="ja-JP" altLang="en-US" sz="1200" b="1" i="0" u="none" strike="noStrike" cap="none" dirty="0">
                <a:solidFill>
                  <a:srgbClr val="000000"/>
                </a:solidFill>
                <a:latin typeface="Meiryo"/>
                <a:ea typeface="Meiryo"/>
                <a:cs typeface="Meiryo"/>
                <a:sym typeface="Meiryo"/>
              </a:rPr>
              <a:t>複数レコードの場合</a:t>
            </a:r>
            <a:r>
              <a:rPr lang="en-US" altLang="ja-JP" sz="1200" b="1" i="0" u="none" strike="noStrike" cap="none" dirty="0">
                <a:solidFill>
                  <a:srgbClr val="000000"/>
                </a:solidFill>
                <a:latin typeface="Meiryo"/>
                <a:ea typeface="Meiryo"/>
                <a:cs typeface="Meiryo"/>
                <a:sym typeface="Meiryo"/>
              </a:rPr>
              <a:t>】</a:t>
            </a:r>
          </a:p>
        </p:txBody>
      </p:sp>
      <p:sp>
        <p:nvSpPr>
          <p:cNvPr id="19" name="Google Shape;156;g125f8f40711_0_119">
            <a:extLst>
              <a:ext uri="{FF2B5EF4-FFF2-40B4-BE49-F238E27FC236}">
                <a16:creationId xmlns:a16="http://schemas.microsoft.com/office/drawing/2014/main" id="{19D60BCF-7DAE-405E-91E7-CB72B46AD4F7}"/>
              </a:ext>
            </a:extLst>
          </p:cNvPr>
          <p:cNvSpPr txBox="1"/>
          <p:nvPr/>
        </p:nvSpPr>
        <p:spPr>
          <a:xfrm>
            <a:off x="694171" y="5195336"/>
            <a:ext cx="527749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rgbClr val="000000"/>
                </a:solidFill>
                <a:latin typeface="Meiryo"/>
                <a:ea typeface="Meiryo"/>
                <a:cs typeface="Meiryo"/>
                <a:sym typeface="Meiryo"/>
              </a:rPr>
              <a:t>削除したシートの、右上に表示される　　 をクリックし、シートを削除します。</a:t>
            </a:r>
            <a:endParaRPr lang="ja-JP" altLang="en-US" sz="1400" b="0" i="0" u="none" strike="noStrike" cap="none" dirty="0">
              <a:solidFill>
                <a:srgbClr val="000000"/>
              </a:solidFill>
              <a:latin typeface="メイリオ" panose="020B0604030504040204" pitchFamily="50" charset="-128"/>
              <a:ea typeface="メイリオ" panose="020B0604030504040204" pitchFamily="50" charset="-128"/>
              <a:cs typeface="Meiryo"/>
              <a:sym typeface="Meiryo"/>
            </a:endParaRPr>
          </a:p>
        </p:txBody>
      </p:sp>
      <p:sp>
        <p:nvSpPr>
          <p:cNvPr id="21" name="Google Shape;157;g125f8f40711_0_119">
            <a:extLst>
              <a:ext uri="{FF2B5EF4-FFF2-40B4-BE49-F238E27FC236}">
                <a16:creationId xmlns:a16="http://schemas.microsoft.com/office/drawing/2014/main" id="{3E5A45C6-A17A-4678-9307-44FB42D068CD}"/>
              </a:ext>
            </a:extLst>
          </p:cNvPr>
          <p:cNvSpPr txBox="1"/>
          <p:nvPr/>
        </p:nvSpPr>
        <p:spPr>
          <a:xfrm>
            <a:off x="6391070" y="5199397"/>
            <a:ext cx="527749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rgbClr val="000000"/>
                </a:solidFill>
                <a:latin typeface="Meiryo"/>
                <a:ea typeface="Meiryo"/>
                <a:cs typeface="Meiryo"/>
                <a:sym typeface="Meiryo"/>
              </a:rPr>
              <a:t>削除したいレコードの、右側に表示される　　をクリックし、</a:t>
            </a:r>
            <a:r>
              <a:rPr lang="en-US" altLang="ja-JP" sz="1400" b="0" i="0" u="none" strike="noStrike" cap="none" dirty="0">
                <a:solidFill>
                  <a:srgbClr val="000000"/>
                </a:solidFill>
                <a:latin typeface="Meiryo"/>
                <a:ea typeface="Meiryo"/>
                <a:cs typeface="Meiryo"/>
                <a:sym typeface="Meiryo"/>
              </a:rPr>
              <a:t>1</a:t>
            </a:r>
            <a:r>
              <a:rPr lang="ja-JP" altLang="en-US" sz="1400" b="0" i="0" u="none" strike="noStrike" cap="none" dirty="0">
                <a:solidFill>
                  <a:srgbClr val="000000"/>
                </a:solidFill>
                <a:latin typeface="Meiryo"/>
                <a:ea typeface="Meiryo"/>
                <a:cs typeface="Meiryo"/>
                <a:sym typeface="Meiryo"/>
              </a:rPr>
              <a:t>つずつレコードを削除します。</a:t>
            </a:r>
          </a:p>
        </p:txBody>
      </p:sp>
      <p:sp>
        <p:nvSpPr>
          <p:cNvPr id="23" name="テキスト ボックス 22">
            <a:extLst>
              <a:ext uri="{FF2B5EF4-FFF2-40B4-BE49-F238E27FC236}">
                <a16:creationId xmlns:a16="http://schemas.microsoft.com/office/drawing/2014/main" id="{9E2FF1FE-3409-4A86-A099-0D1887E5AB34}"/>
              </a:ext>
            </a:extLst>
          </p:cNvPr>
          <p:cNvSpPr txBox="1"/>
          <p:nvPr/>
        </p:nvSpPr>
        <p:spPr>
          <a:xfrm>
            <a:off x="694171" y="5790210"/>
            <a:ext cx="10803658" cy="523220"/>
          </a:xfrm>
          <a:prstGeom prst="rect">
            <a:avLst/>
          </a:prstGeom>
          <a:noFill/>
        </p:spPr>
        <p:txBody>
          <a:bodyPr wrap="square">
            <a:spAutoFit/>
          </a:bodyPr>
          <a:lstStyle/>
          <a:p>
            <a:r>
              <a:rPr lang="ja-JP" altLang="en-US" sz="1400" b="0" i="0" u="none" strike="noStrike" cap="none" dirty="0">
                <a:solidFill>
                  <a:srgbClr val="000000"/>
                </a:solidFill>
                <a:latin typeface="Meiryo"/>
                <a:ea typeface="Meiryo"/>
                <a:cs typeface="Meiryo"/>
                <a:sym typeface="Meiryo"/>
              </a:rPr>
              <a:t>削除を確認するポップアップなどアラートは表示されません。</a:t>
            </a:r>
            <a:endParaRPr lang="ja-JP" altLang="en-US" sz="1400" b="0" i="0" u="none" strike="noStrike" cap="none" dirty="0">
              <a:solidFill>
                <a:srgbClr val="000000"/>
              </a:solidFill>
              <a:latin typeface="メイリオ" panose="020B0604030504040204" pitchFamily="50" charset="-128"/>
              <a:ea typeface="メイリオ" panose="020B0604030504040204" pitchFamily="50" charset="-128"/>
              <a:cs typeface="Meiryo"/>
              <a:sym typeface="Meiryo"/>
            </a:endParaRPr>
          </a:p>
          <a:p>
            <a:pPr marL="0" marR="0" lvl="0" indent="0" algn="l" rtl="0">
              <a:lnSpc>
                <a:spcPct val="100000"/>
              </a:lnSpc>
              <a:spcBef>
                <a:spcPts val="0"/>
              </a:spcBef>
              <a:spcAft>
                <a:spcPts val="0"/>
              </a:spcAft>
              <a:buNone/>
            </a:pPr>
            <a:r>
              <a:rPr lang="ja-JP" altLang="en-US" sz="1400" b="0" i="0" dirty="0">
                <a:solidFill>
                  <a:srgbClr val="202226"/>
                </a:solidFill>
                <a:effectLst/>
                <a:latin typeface="メイリオ" panose="020B0604030504040204" pitchFamily="50" charset="-128"/>
                <a:ea typeface="メイリオ" panose="020B0604030504040204" pitchFamily="50" charset="-128"/>
              </a:rPr>
              <a:t>誤って</a:t>
            </a:r>
            <a:r>
              <a:rPr lang="en-US" altLang="ja-JP" sz="1400" b="0" i="0" dirty="0">
                <a:solidFill>
                  <a:srgbClr val="202226"/>
                </a:solidFill>
                <a:effectLst/>
                <a:latin typeface="メイリオ" panose="020B0604030504040204" pitchFamily="50" charset="-128"/>
                <a:ea typeface="メイリオ" panose="020B0604030504040204" pitchFamily="50" charset="-128"/>
              </a:rPr>
              <a:t>『</a:t>
            </a:r>
            <a:r>
              <a:rPr lang="ja-JP" altLang="en-US" sz="1400" b="0" i="0" dirty="0">
                <a:solidFill>
                  <a:srgbClr val="202226"/>
                </a:solidFill>
                <a:effectLst/>
                <a:latin typeface="メイリオ" panose="020B0604030504040204" pitchFamily="50" charset="-128"/>
                <a:ea typeface="メイリオ" panose="020B0604030504040204" pitchFamily="50" charset="-128"/>
              </a:rPr>
              <a:t>ゴミ箱ボタン</a:t>
            </a:r>
            <a:r>
              <a:rPr lang="en-US" altLang="ja-JP" sz="1400" b="0" i="0" dirty="0">
                <a:solidFill>
                  <a:srgbClr val="202226"/>
                </a:solidFill>
                <a:effectLst/>
                <a:latin typeface="メイリオ" panose="020B0604030504040204" pitchFamily="50" charset="-128"/>
                <a:ea typeface="メイリオ" panose="020B0604030504040204" pitchFamily="50" charset="-128"/>
              </a:rPr>
              <a:t>』</a:t>
            </a:r>
            <a:r>
              <a:rPr lang="ja-JP" altLang="en-US" sz="1400" b="0" i="0" dirty="0">
                <a:solidFill>
                  <a:srgbClr val="202226"/>
                </a:solidFill>
                <a:effectLst/>
                <a:latin typeface="メイリオ" panose="020B0604030504040204" pitchFamily="50" charset="-128"/>
                <a:ea typeface="メイリオ" panose="020B0604030504040204" pitchFamily="50" charset="-128"/>
              </a:rPr>
              <a:t>をクリックしてしまった場合は</a:t>
            </a:r>
            <a:r>
              <a:rPr lang="en-US" altLang="ja-JP" sz="1400" b="0" i="0" dirty="0">
                <a:solidFill>
                  <a:srgbClr val="202226"/>
                </a:solidFill>
                <a:effectLst/>
                <a:latin typeface="メイリオ" panose="020B0604030504040204" pitchFamily="50" charset="-128"/>
                <a:ea typeface="メイリオ" panose="020B0604030504040204" pitchFamily="50" charset="-128"/>
              </a:rPr>
              <a:t>『</a:t>
            </a:r>
            <a:r>
              <a:rPr lang="ja-JP" altLang="en-US" sz="1400" b="0" i="0" dirty="0">
                <a:solidFill>
                  <a:srgbClr val="202226"/>
                </a:solidFill>
                <a:effectLst/>
                <a:latin typeface="メイリオ" panose="020B0604030504040204" pitchFamily="50" charset="-128"/>
                <a:ea typeface="メイリオ" panose="020B0604030504040204" pitchFamily="50" charset="-128"/>
              </a:rPr>
              <a:t>キャンセル</a:t>
            </a:r>
            <a:r>
              <a:rPr lang="en-US" altLang="ja-JP" sz="1400" b="0" i="0" dirty="0">
                <a:solidFill>
                  <a:srgbClr val="202226"/>
                </a:solidFill>
                <a:effectLst/>
                <a:latin typeface="メイリオ" panose="020B0604030504040204" pitchFamily="50" charset="-128"/>
                <a:ea typeface="メイリオ" panose="020B0604030504040204" pitchFamily="50" charset="-128"/>
              </a:rPr>
              <a:t>』</a:t>
            </a:r>
            <a:r>
              <a:rPr lang="ja-JP" altLang="en-US" sz="1400" b="0" i="0" dirty="0">
                <a:solidFill>
                  <a:srgbClr val="202226"/>
                </a:solidFill>
                <a:effectLst/>
                <a:latin typeface="メイリオ" panose="020B0604030504040204" pitchFamily="50" charset="-128"/>
                <a:ea typeface="メイリオ" panose="020B0604030504040204" pitchFamily="50" charset="-128"/>
              </a:rPr>
              <a:t>をクリックしてください。</a:t>
            </a:r>
            <a:endParaRPr lang="ja-JP" altLang="en-US" sz="1400" b="0" i="0" u="none" strike="noStrike" cap="none" dirty="0">
              <a:solidFill>
                <a:srgbClr val="000000"/>
              </a:solidFill>
              <a:latin typeface="メイリオ" panose="020B0604030504040204" pitchFamily="50" charset="-128"/>
              <a:ea typeface="メイリオ" panose="020B0604030504040204" pitchFamily="50" charset="-128"/>
              <a:cs typeface="Meiryo"/>
              <a:sym typeface="Meiryo"/>
            </a:endParaRPr>
          </a:p>
        </p:txBody>
      </p:sp>
      <p:pic>
        <p:nvPicPr>
          <p:cNvPr id="24" name="Google Shape;1582;p79">
            <a:extLst>
              <a:ext uri="{FF2B5EF4-FFF2-40B4-BE49-F238E27FC236}">
                <a16:creationId xmlns:a16="http://schemas.microsoft.com/office/drawing/2014/main" id="{16A78911-ACAF-4687-9BA5-717CFAC0CB4E}"/>
              </a:ext>
            </a:extLst>
          </p:cNvPr>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3869603" y="5191746"/>
            <a:ext cx="268839" cy="268839"/>
          </a:xfrm>
          <a:prstGeom prst="rect">
            <a:avLst/>
          </a:prstGeom>
          <a:noFill/>
          <a:ln>
            <a:noFill/>
          </a:ln>
        </p:spPr>
      </p:pic>
      <p:pic>
        <p:nvPicPr>
          <p:cNvPr id="25" name="Google Shape;1582;p79">
            <a:extLst>
              <a:ext uri="{FF2B5EF4-FFF2-40B4-BE49-F238E27FC236}">
                <a16:creationId xmlns:a16="http://schemas.microsoft.com/office/drawing/2014/main" id="{0FC5884B-5D3D-450C-AE94-6293CC64F2D4}"/>
              </a:ext>
            </a:extLst>
          </p:cNvPr>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9883391" y="5206325"/>
            <a:ext cx="268839" cy="268839"/>
          </a:xfrm>
          <a:prstGeom prst="rect">
            <a:avLst/>
          </a:prstGeom>
          <a:noFill/>
          <a:ln>
            <a:noFill/>
          </a:ln>
        </p:spPr>
      </p:pic>
      <p:pic>
        <p:nvPicPr>
          <p:cNvPr id="14338" name="Picture 2">
            <a:extLst>
              <a:ext uri="{FF2B5EF4-FFF2-40B4-BE49-F238E27FC236}">
                <a16:creationId xmlns:a16="http://schemas.microsoft.com/office/drawing/2014/main" id="{A93365C6-0886-89E0-C735-F00A99CF3C3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4171" y="2060611"/>
            <a:ext cx="5349672" cy="297296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4340" name="Picture 4">
            <a:extLst>
              <a:ext uri="{FF2B5EF4-FFF2-40B4-BE49-F238E27FC236}">
                <a16:creationId xmlns:a16="http://schemas.microsoft.com/office/drawing/2014/main" id="{4C8C360A-9F56-9324-E2D1-EBCB009ABBD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88707" y="2073339"/>
            <a:ext cx="5381478" cy="298784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22635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76;p5">
            <a:extLst>
              <a:ext uri="{FF2B5EF4-FFF2-40B4-BE49-F238E27FC236}">
                <a16:creationId xmlns:a16="http://schemas.microsoft.com/office/drawing/2014/main" id="{6BD50316-C2BD-43AF-8DCD-2F8FC7D38F27}"/>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Meiryo"/>
                <a:ea typeface="Meiryo"/>
                <a:cs typeface="Meiryo"/>
                <a:sym typeface="Meiryo"/>
              </a:rPr>
              <a:t>プロファイルブック</a:t>
            </a:r>
            <a:endParaRPr sz="1500" b="1" i="0" u="none" strike="noStrike" cap="none" dirty="0">
              <a:solidFill>
                <a:schemeClr val="dk1"/>
              </a:solidFill>
              <a:latin typeface="Arial"/>
              <a:ea typeface="Arial"/>
              <a:cs typeface="Arial"/>
              <a:sym typeface="Arial"/>
            </a:endParaRPr>
          </a:p>
        </p:txBody>
      </p:sp>
      <p:sp>
        <p:nvSpPr>
          <p:cNvPr id="8" name="Google Shape;78;p5">
            <a:extLst>
              <a:ext uri="{FF2B5EF4-FFF2-40B4-BE49-F238E27FC236}">
                <a16:creationId xmlns:a16="http://schemas.microsoft.com/office/drawing/2014/main" id="{2AC94681-B8DB-4585-A75F-5D50024D7A0E}"/>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lvl="0"/>
            <a:r>
              <a:rPr lang="en-US" altLang="ja-JP" sz="1400" b="1" dirty="0">
                <a:latin typeface="Meiryo"/>
                <a:ea typeface="Meiryo"/>
                <a:cs typeface="Meiryo"/>
                <a:sym typeface="Meiryo"/>
              </a:rPr>
              <a:t>5.</a:t>
            </a:r>
            <a:r>
              <a:rPr lang="ja-JP" altLang="en-US" sz="1400" b="1" dirty="0">
                <a:latin typeface="Meiryo"/>
                <a:ea typeface="Meiryo"/>
                <a:cs typeface="Meiryo"/>
                <a:sym typeface="Meiryo"/>
              </a:rPr>
              <a:t>シート情報の閲覧</a:t>
            </a:r>
            <a:r>
              <a:rPr lang="en-US" altLang="ja-JP" sz="1400" b="1" dirty="0">
                <a:latin typeface="Meiryo"/>
                <a:ea typeface="Meiryo"/>
                <a:cs typeface="Meiryo"/>
                <a:sym typeface="Meiryo"/>
              </a:rPr>
              <a:t>/</a:t>
            </a:r>
            <a:r>
              <a:rPr lang="ja-JP" altLang="en-US" sz="1400" b="1" dirty="0">
                <a:latin typeface="Meiryo"/>
                <a:ea typeface="Meiryo"/>
                <a:cs typeface="Meiryo"/>
                <a:sym typeface="Meiryo"/>
              </a:rPr>
              <a:t>編集方法</a:t>
            </a:r>
          </a:p>
        </p:txBody>
      </p:sp>
      <p:sp>
        <p:nvSpPr>
          <p:cNvPr id="9" name="Google Shape;203;g125f8f40711_0_141">
            <a:extLst>
              <a:ext uri="{FF2B5EF4-FFF2-40B4-BE49-F238E27FC236}">
                <a16:creationId xmlns:a16="http://schemas.microsoft.com/office/drawing/2014/main" id="{CFA9CC60-C141-4AEB-9CA5-5F7A777F1FC8}"/>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altLang="ja-JP" sz="1600" b="1" i="0" u="none" strike="noStrike" cap="none" dirty="0">
                <a:solidFill>
                  <a:srgbClr val="000000"/>
                </a:solidFill>
                <a:latin typeface="Meiryo"/>
                <a:ea typeface="Meiryo"/>
                <a:cs typeface="Meiryo"/>
                <a:sym typeface="Meiryo"/>
              </a:rPr>
              <a:t>5-3. </a:t>
            </a:r>
            <a:r>
              <a:rPr lang="ja-JP" altLang="en-US" sz="1600" b="1" i="0" u="none" strike="noStrike" cap="none" dirty="0">
                <a:solidFill>
                  <a:srgbClr val="000000"/>
                </a:solidFill>
                <a:latin typeface="Meiryo"/>
                <a:ea typeface="Meiryo"/>
                <a:cs typeface="Meiryo"/>
                <a:sym typeface="Meiryo"/>
              </a:rPr>
              <a:t>シート情報を編集する</a:t>
            </a:r>
          </a:p>
        </p:txBody>
      </p:sp>
      <p:sp>
        <p:nvSpPr>
          <p:cNvPr id="10" name="Google Shape;618;g126584d4e9d_0_223">
            <a:extLst>
              <a:ext uri="{FF2B5EF4-FFF2-40B4-BE49-F238E27FC236}">
                <a16:creationId xmlns:a16="http://schemas.microsoft.com/office/drawing/2014/main" id="{CDCC6161-5132-444A-94B9-AAAD9BCC3DBF}"/>
              </a:ext>
            </a:extLst>
          </p:cNvPr>
          <p:cNvSpPr txBox="1"/>
          <p:nvPr/>
        </p:nvSpPr>
        <p:spPr>
          <a:xfrm>
            <a:off x="292317" y="1161864"/>
            <a:ext cx="7994433" cy="338514"/>
          </a:xfrm>
          <a:prstGeom prst="rect">
            <a:avLst/>
          </a:prstGeom>
          <a:noFill/>
          <a:ln>
            <a:noFill/>
          </a:ln>
        </p:spPr>
        <p:txBody>
          <a:bodyPr spcFirstLastPara="1" wrap="square" lIns="91425" tIns="45700" rIns="91425" bIns="45700" anchor="t" anchorCtr="0">
            <a:spAutoFit/>
          </a:bodyPr>
          <a:lstStyle/>
          <a:p>
            <a:pPr lvl="0"/>
            <a:r>
              <a:rPr lang="ja-JP" altLang="ja-JP" sz="1600" b="1" dirty="0">
                <a:solidFill>
                  <a:schemeClr val="dk1"/>
                </a:solidFill>
                <a:latin typeface="Meiryo"/>
                <a:ea typeface="Meiryo"/>
                <a:cs typeface="Meiryo"/>
                <a:sym typeface="Meiryo"/>
              </a:rPr>
              <a:t>●</a:t>
            </a:r>
            <a:r>
              <a:rPr lang="ja-JP" altLang="en-US" sz="1600" b="1" dirty="0">
                <a:latin typeface="Meiryo"/>
                <a:ea typeface="Meiryo"/>
                <a:cs typeface="Meiryo"/>
                <a:sym typeface="Meiryo"/>
              </a:rPr>
              <a:t>シート情報を削除する</a:t>
            </a:r>
          </a:p>
        </p:txBody>
      </p:sp>
      <p:sp>
        <p:nvSpPr>
          <p:cNvPr id="11" name="Google Shape;156;g125f8f40711_0_119">
            <a:extLst>
              <a:ext uri="{FF2B5EF4-FFF2-40B4-BE49-F238E27FC236}">
                <a16:creationId xmlns:a16="http://schemas.microsoft.com/office/drawing/2014/main" id="{6CB8A664-3882-4945-93DA-7B9C2F7FBB5E}"/>
              </a:ext>
            </a:extLst>
          </p:cNvPr>
          <p:cNvSpPr txBox="1"/>
          <p:nvPr/>
        </p:nvSpPr>
        <p:spPr>
          <a:xfrm>
            <a:off x="694171" y="1470553"/>
            <a:ext cx="527749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rgbClr val="000000"/>
                </a:solidFill>
                <a:latin typeface="Meiryo"/>
                <a:ea typeface="Meiryo"/>
                <a:cs typeface="Meiryo"/>
                <a:sym typeface="Meiryo"/>
              </a:rPr>
              <a:t>編集を終了する際は　　　　　　　をクリックします。</a:t>
            </a:r>
          </a:p>
        </p:txBody>
      </p:sp>
      <p:pic>
        <p:nvPicPr>
          <p:cNvPr id="16386" name="Picture 2">
            <a:extLst>
              <a:ext uri="{FF2B5EF4-FFF2-40B4-BE49-F238E27FC236}">
                <a16:creationId xmlns:a16="http://schemas.microsoft.com/office/drawing/2014/main" id="{4C8C3AAA-B323-7633-2759-3F07723A030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62759" y="1845547"/>
            <a:ext cx="8098064" cy="450349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 name="図 1">
            <a:extLst>
              <a:ext uri="{FF2B5EF4-FFF2-40B4-BE49-F238E27FC236}">
                <a16:creationId xmlns:a16="http://schemas.microsoft.com/office/drawing/2014/main" id="{276ABB0C-1D15-C3CB-C0BF-CA87353E55EF}"/>
              </a:ext>
            </a:extLst>
          </p:cNvPr>
          <p:cNvPicPr>
            <a:picLocks noChangeAspect="1"/>
          </p:cNvPicPr>
          <p:nvPr/>
        </p:nvPicPr>
        <p:blipFill>
          <a:blip r:embed="rId3"/>
          <a:stretch>
            <a:fillRect/>
          </a:stretch>
        </p:blipFill>
        <p:spPr>
          <a:xfrm>
            <a:off x="2413518" y="1429913"/>
            <a:ext cx="1170898" cy="307736"/>
          </a:xfrm>
          <a:prstGeom prst="rect">
            <a:avLst/>
          </a:prstGeom>
        </p:spPr>
      </p:pic>
    </p:spTree>
    <p:extLst>
      <p:ext uri="{BB962C8B-B14F-4D97-AF65-F5344CB8AC3E}">
        <p14:creationId xmlns:p14="http://schemas.microsoft.com/office/powerpoint/2010/main" val="17976547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76;p5">
            <a:extLst>
              <a:ext uri="{FF2B5EF4-FFF2-40B4-BE49-F238E27FC236}">
                <a16:creationId xmlns:a16="http://schemas.microsoft.com/office/drawing/2014/main" id="{EDE4DFFC-CDD9-434E-88D6-ECECD00436DC}"/>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Meiryo"/>
                <a:ea typeface="Meiryo"/>
                <a:cs typeface="Meiryo"/>
                <a:sym typeface="Meiryo"/>
              </a:rPr>
              <a:t>プロファイルブック</a:t>
            </a:r>
            <a:endParaRPr sz="1500" b="1" i="0" u="none" strike="noStrike" cap="none" dirty="0">
              <a:solidFill>
                <a:schemeClr val="dk1"/>
              </a:solidFill>
              <a:latin typeface="Arial"/>
              <a:ea typeface="Arial"/>
              <a:cs typeface="Arial"/>
              <a:sym typeface="Arial"/>
            </a:endParaRPr>
          </a:p>
        </p:txBody>
      </p:sp>
      <p:sp>
        <p:nvSpPr>
          <p:cNvPr id="9" name="Google Shape;78;p5">
            <a:extLst>
              <a:ext uri="{FF2B5EF4-FFF2-40B4-BE49-F238E27FC236}">
                <a16:creationId xmlns:a16="http://schemas.microsoft.com/office/drawing/2014/main" id="{0AA01815-08CF-464C-9976-C51F805F0258}"/>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lvl="0"/>
            <a:r>
              <a:rPr lang="en-US" altLang="ja-JP" sz="1400" b="1" dirty="0">
                <a:latin typeface="Meiryo"/>
                <a:ea typeface="Meiryo"/>
                <a:cs typeface="Meiryo"/>
                <a:sym typeface="Meiryo"/>
              </a:rPr>
              <a:t>5.</a:t>
            </a:r>
            <a:r>
              <a:rPr lang="ja-JP" altLang="en-US" sz="1400" b="1" dirty="0">
                <a:latin typeface="Meiryo"/>
                <a:ea typeface="Meiryo"/>
                <a:cs typeface="Meiryo"/>
                <a:sym typeface="Meiryo"/>
              </a:rPr>
              <a:t>シート情報の閲覧</a:t>
            </a:r>
            <a:r>
              <a:rPr lang="en-US" altLang="ja-JP" sz="1400" b="1" dirty="0">
                <a:latin typeface="Meiryo"/>
                <a:ea typeface="Meiryo"/>
                <a:cs typeface="Meiryo"/>
                <a:sym typeface="Meiryo"/>
              </a:rPr>
              <a:t>/</a:t>
            </a:r>
            <a:r>
              <a:rPr lang="ja-JP" altLang="en-US" sz="1400" b="1" dirty="0">
                <a:latin typeface="Meiryo"/>
                <a:ea typeface="Meiryo"/>
                <a:cs typeface="Meiryo"/>
                <a:sym typeface="Meiryo"/>
              </a:rPr>
              <a:t>編集方法</a:t>
            </a:r>
          </a:p>
        </p:txBody>
      </p:sp>
      <p:sp>
        <p:nvSpPr>
          <p:cNvPr id="10" name="Google Shape;203;g125f8f40711_0_141">
            <a:extLst>
              <a:ext uri="{FF2B5EF4-FFF2-40B4-BE49-F238E27FC236}">
                <a16:creationId xmlns:a16="http://schemas.microsoft.com/office/drawing/2014/main" id="{C95AF477-0B0D-4660-A92B-61A5BA10DAE4}"/>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altLang="ja-JP" sz="1600" b="1" i="0" u="none" strike="noStrike" cap="none" dirty="0">
                <a:solidFill>
                  <a:srgbClr val="000000"/>
                </a:solidFill>
                <a:latin typeface="Meiryo"/>
                <a:ea typeface="Meiryo"/>
                <a:cs typeface="Meiryo"/>
                <a:sym typeface="Meiryo"/>
              </a:rPr>
              <a:t>5-3. </a:t>
            </a:r>
            <a:r>
              <a:rPr lang="ja-JP" altLang="en-US" sz="1600" b="1" i="0" u="none" strike="noStrike" cap="none" dirty="0">
                <a:solidFill>
                  <a:srgbClr val="000000"/>
                </a:solidFill>
                <a:latin typeface="Meiryo"/>
                <a:ea typeface="Meiryo"/>
                <a:cs typeface="Meiryo"/>
                <a:sym typeface="Meiryo"/>
              </a:rPr>
              <a:t>シート情報を編集する</a:t>
            </a:r>
          </a:p>
        </p:txBody>
      </p:sp>
      <p:sp>
        <p:nvSpPr>
          <p:cNvPr id="11" name="Google Shape;618;g126584d4e9d_0_223">
            <a:extLst>
              <a:ext uri="{FF2B5EF4-FFF2-40B4-BE49-F238E27FC236}">
                <a16:creationId xmlns:a16="http://schemas.microsoft.com/office/drawing/2014/main" id="{55410544-B6A9-46D9-930B-013C4EA10C71}"/>
              </a:ext>
            </a:extLst>
          </p:cNvPr>
          <p:cNvSpPr txBox="1"/>
          <p:nvPr/>
        </p:nvSpPr>
        <p:spPr>
          <a:xfrm>
            <a:off x="292317" y="1161864"/>
            <a:ext cx="7994433" cy="338514"/>
          </a:xfrm>
          <a:prstGeom prst="rect">
            <a:avLst/>
          </a:prstGeom>
          <a:noFill/>
          <a:ln>
            <a:noFill/>
          </a:ln>
        </p:spPr>
        <p:txBody>
          <a:bodyPr spcFirstLastPara="1" wrap="square" lIns="91425" tIns="45700" rIns="91425" bIns="45700" anchor="t" anchorCtr="0">
            <a:spAutoFit/>
          </a:bodyPr>
          <a:lstStyle/>
          <a:p>
            <a:pPr lvl="0"/>
            <a:r>
              <a:rPr lang="ja-JP" altLang="ja-JP" sz="1600" b="1" dirty="0">
                <a:solidFill>
                  <a:schemeClr val="dk1"/>
                </a:solidFill>
                <a:latin typeface="Meiryo"/>
                <a:ea typeface="Meiryo"/>
                <a:cs typeface="Meiryo"/>
                <a:sym typeface="Meiryo"/>
              </a:rPr>
              <a:t>●</a:t>
            </a:r>
            <a:r>
              <a:rPr lang="ja-JP" altLang="en-US" sz="1600" b="1" dirty="0">
                <a:latin typeface="Meiryo"/>
                <a:ea typeface="Meiryo"/>
                <a:cs typeface="Meiryo"/>
                <a:sym typeface="Meiryo"/>
              </a:rPr>
              <a:t>メンバーの兼務情報を追加する</a:t>
            </a:r>
          </a:p>
        </p:txBody>
      </p:sp>
      <p:sp>
        <p:nvSpPr>
          <p:cNvPr id="12" name="Google Shape;156;g125f8f40711_0_119">
            <a:extLst>
              <a:ext uri="{FF2B5EF4-FFF2-40B4-BE49-F238E27FC236}">
                <a16:creationId xmlns:a16="http://schemas.microsoft.com/office/drawing/2014/main" id="{E41F8C5A-7DC6-4D16-81C6-AF50928B1F44}"/>
              </a:ext>
            </a:extLst>
          </p:cNvPr>
          <p:cNvSpPr txBox="1"/>
          <p:nvPr/>
        </p:nvSpPr>
        <p:spPr>
          <a:xfrm>
            <a:off x="694171" y="1470553"/>
            <a:ext cx="5277497" cy="276959"/>
          </a:xfrm>
          <a:prstGeom prst="rect">
            <a:avLst/>
          </a:prstGeom>
          <a:noFill/>
          <a:ln>
            <a:noFill/>
          </a:ln>
        </p:spPr>
        <p:txBody>
          <a:bodyPr spcFirstLastPara="1" wrap="square" lIns="91425" tIns="45700" rIns="91425" bIns="45700" anchor="t" anchorCtr="0">
            <a:spAutoFit/>
          </a:bodyPr>
          <a:lstStyle/>
          <a:p>
            <a:r>
              <a:rPr lang="en-US" altLang="ja-JP" sz="1200" b="1" i="0" u="none" strike="noStrike" cap="none" dirty="0">
                <a:solidFill>
                  <a:srgbClr val="000000"/>
                </a:solidFill>
                <a:latin typeface="Meiryo"/>
                <a:ea typeface="Meiryo"/>
                <a:cs typeface="Meiryo"/>
                <a:sym typeface="Meiryo"/>
              </a:rPr>
              <a:t>【</a:t>
            </a:r>
            <a:r>
              <a:rPr lang="ja-JP" altLang="en-US" sz="1200" b="1" i="0" u="none" strike="noStrike" cap="none" dirty="0">
                <a:solidFill>
                  <a:srgbClr val="000000"/>
                </a:solidFill>
                <a:latin typeface="Meiryo"/>
                <a:ea typeface="Meiryo"/>
                <a:cs typeface="Meiryo"/>
                <a:sym typeface="Meiryo"/>
              </a:rPr>
              <a:t>兼務情報シートとは</a:t>
            </a:r>
            <a:r>
              <a:rPr lang="en-US" altLang="ja-JP" sz="1200" b="1" i="0" u="none" strike="noStrike" cap="none" dirty="0">
                <a:solidFill>
                  <a:srgbClr val="000000"/>
                </a:solidFill>
                <a:latin typeface="Meiryo"/>
                <a:ea typeface="Meiryo"/>
                <a:cs typeface="Meiryo"/>
                <a:sym typeface="Meiryo"/>
              </a:rPr>
              <a:t>】</a:t>
            </a:r>
            <a:endParaRPr lang="ja-JP" altLang="en-US" sz="1200" b="1" i="0" u="none" strike="noStrike" cap="none" dirty="0">
              <a:solidFill>
                <a:srgbClr val="000000"/>
              </a:solidFill>
              <a:latin typeface="Meiryo"/>
              <a:ea typeface="Meiryo"/>
              <a:cs typeface="Meiryo"/>
              <a:sym typeface="Meiryo"/>
            </a:endParaRPr>
          </a:p>
        </p:txBody>
      </p:sp>
      <p:sp>
        <p:nvSpPr>
          <p:cNvPr id="13" name="Google Shape;157;g125f8f40711_0_119">
            <a:extLst>
              <a:ext uri="{FF2B5EF4-FFF2-40B4-BE49-F238E27FC236}">
                <a16:creationId xmlns:a16="http://schemas.microsoft.com/office/drawing/2014/main" id="{36B2E906-719A-452B-9C2D-A6677B2129DE}"/>
              </a:ext>
            </a:extLst>
          </p:cNvPr>
          <p:cNvSpPr txBox="1"/>
          <p:nvPr/>
        </p:nvSpPr>
        <p:spPr>
          <a:xfrm>
            <a:off x="694171" y="1747512"/>
            <a:ext cx="10455911" cy="954067"/>
          </a:xfrm>
          <a:prstGeom prst="rect">
            <a:avLst/>
          </a:prstGeom>
          <a:noFill/>
          <a:ln>
            <a:noFill/>
          </a:ln>
        </p:spPr>
        <p:txBody>
          <a:bodyPr spcFirstLastPara="1" wrap="square" lIns="91425" tIns="45700" rIns="91425" bIns="45700" anchor="t" anchorCtr="0">
            <a:spAutoFit/>
          </a:bodyPr>
          <a:lstStyle/>
          <a:p>
            <a:pPr lvl="0"/>
            <a:r>
              <a:rPr lang="ja-JP" altLang="en-US" sz="1400" dirty="0">
                <a:latin typeface="Meiryo"/>
                <a:ea typeface="Meiryo"/>
                <a:cs typeface="Meiryo"/>
                <a:sym typeface="Meiryo"/>
              </a:rPr>
              <a:t>兼務情報は、メンバーが兼務している所属の情報です。</a:t>
            </a:r>
            <a:endParaRPr lang="en-US" altLang="ja-JP" sz="1400" dirty="0">
              <a:latin typeface="Meiryo"/>
              <a:ea typeface="Meiryo"/>
              <a:cs typeface="Meiryo"/>
              <a:sym typeface="Meiryo"/>
            </a:endParaRPr>
          </a:p>
          <a:p>
            <a:pPr lvl="0"/>
            <a:r>
              <a:rPr lang="ja-JP" altLang="en-US" sz="1400" dirty="0">
                <a:latin typeface="Meiryo"/>
                <a:ea typeface="Meiryo"/>
                <a:cs typeface="Meiryo"/>
                <a:sym typeface="Meiryo"/>
              </a:rPr>
              <a:t>兼務情報を登録していると、兼務先の所属でもメンバーの一人として数えられます。</a:t>
            </a:r>
            <a:endParaRPr lang="en-US" altLang="ja-JP" sz="1400" dirty="0">
              <a:latin typeface="Meiryo"/>
              <a:ea typeface="Meiryo"/>
              <a:cs typeface="Meiryo"/>
              <a:sym typeface="Meiryo"/>
            </a:endParaRPr>
          </a:p>
          <a:p>
            <a:pPr lvl="0"/>
            <a:r>
              <a:rPr lang="ja-JP" altLang="en-US" sz="1400" dirty="0">
                <a:latin typeface="Meiryo"/>
                <a:ea typeface="Meiryo"/>
                <a:cs typeface="Meiryo"/>
                <a:sym typeface="Meiryo"/>
              </a:rPr>
              <a:t>シナプスツリーにも兼務メンバーとして顔写真が表示されたり、管理者設定によっては兼務先に所属するメンバーの情報を閲覧できるようになったりします。</a:t>
            </a:r>
            <a:endParaRPr lang="ja-JP" altLang="en-US" sz="1400" b="0" i="0" u="none" strike="noStrike" cap="none" dirty="0">
              <a:solidFill>
                <a:srgbClr val="000000"/>
              </a:solidFill>
              <a:latin typeface="Meiryo"/>
              <a:ea typeface="Meiryo"/>
              <a:cs typeface="Meiryo"/>
              <a:sym typeface="Meiryo"/>
            </a:endParaRPr>
          </a:p>
        </p:txBody>
      </p:sp>
    </p:spTree>
    <p:extLst>
      <p:ext uri="{BB962C8B-B14F-4D97-AF65-F5344CB8AC3E}">
        <p14:creationId xmlns:p14="http://schemas.microsoft.com/office/powerpoint/2010/main" val="23816947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76;p5">
            <a:extLst>
              <a:ext uri="{FF2B5EF4-FFF2-40B4-BE49-F238E27FC236}">
                <a16:creationId xmlns:a16="http://schemas.microsoft.com/office/drawing/2014/main" id="{692F41A9-0802-4022-A03E-8B3868668E96}"/>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Meiryo"/>
                <a:ea typeface="Meiryo"/>
                <a:cs typeface="Meiryo"/>
                <a:sym typeface="Meiryo"/>
              </a:rPr>
              <a:t>プロファイルブック</a:t>
            </a:r>
            <a:endParaRPr sz="1500" b="1" i="0" u="none" strike="noStrike" cap="none" dirty="0">
              <a:solidFill>
                <a:schemeClr val="dk1"/>
              </a:solidFill>
              <a:latin typeface="Arial"/>
              <a:ea typeface="Arial"/>
              <a:cs typeface="Arial"/>
              <a:sym typeface="Arial"/>
            </a:endParaRPr>
          </a:p>
        </p:txBody>
      </p:sp>
      <p:sp>
        <p:nvSpPr>
          <p:cNvPr id="11" name="Google Shape;78;p5">
            <a:extLst>
              <a:ext uri="{FF2B5EF4-FFF2-40B4-BE49-F238E27FC236}">
                <a16:creationId xmlns:a16="http://schemas.microsoft.com/office/drawing/2014/main" id="{694CA9C6-3314-4A04-92C8-E746693D6CAF}"/>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lvl="0"/>
            <a:r>
              <a:rPr lang="en-US" altLang="ja-JP" sz="1400" b="1" dirty="0">
                <a:latin typeface="Meiryo"/>
                <a:ea typeface="Meiryo"/>
                <a:cs typeface="Meiryo"/>
                <a:sym typeface="Meiryo"/>
              </a:rPr>
              <a:t>5.</a:t>
            </a:r>
            <a:r>
              <a:rPr lang="ja-JP" altLang="en-US" sz="1400" b="1" dirty="0">
                <a:latin typeface="Meiryo"/>
                <a:ea typeface="Meiryo"/>
                <a:cs typeface="Meiryo"/>
                <a:sym typeface="Meiryo"/>
              </a:rPr>
              <a:t>シート情報の閲覧</a:t>
            </a:r>
            <a:r>
              <a:rPr lang="en-US" altLang="ja-JP" sz="1400" b="1" dirty="0">
                <a:latin typeface="Meiryo"/>
                <a:ea typeface="Meiryo"/>
                <a:cs typeface="Meiryo"/>
                <a:sym typeface="Meiryo"/>
              </a:rPr>
              <a:t>/</a:t>
            </a:r>
            <a:r>
              <a:rPr lang="ja-JP" altLang="en-US" sz="1400" b="1" dirty="0">
                <a:latin typeface="Meiryo"/>
                <a:ea typeface="Meiryo"/>
                <a:cs typeface="Meiryo"/>
                <a:sym typeface="Meiryo"/>
              </a:rPr>
              <a:t>編集方法</a:t>
            </a:r>
          </a:p>
        </p:txBody>
      </p:sp>
      <p:sp>
        <p:nvSpPr>
          <p:cNvPr id="12" name="Google Shape;203;g125f8f40711_0_141">
            <a:extLst>
              <a:ext uri="{FF2B5EF4-FFF2-40B4-BE49-F238E27FC236}">
                <a16:creationId xmlns:a16="http://schemas.microsoft.com/office/drawing/2014/main" id="{FBD5D2CF-CCFA-4FE4-AA32-DF4BC95060DB}"/>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altLang="ja-JP" sz="1600" b="1" i="0" u="none" strike="noStrike" cap="none" dirty="0">
                <a:solidFill>
                  <a:srgbClr val="000000"/>
                </a:solidFill>
                <a:latin typeface="Meiryo"/>
                <a:ea typeface="Meiryo"/>
                <a:cs typeface="Meiryo"/>
                <a:sym typeface="Meiryo"/>
              </a:rPr>
              <a:t>5-3. </a:t>
            </a:r>
            <a:r>
              <a:rPr lang="ja-JP" altLang="en-US" sz="1600" b="1" i="0" u="none" strike="noStrike" cap="none" dirty="0">
                <a:solidFill>
                  <a:srgbClr val="000000"/>
                </a:solidFill>
                <a:latin typeface="Meiryo"/>
                <a:ea typeface="Meiryo"/>
                <a:cs typeface="Meiryo"/>
                <a:sym typeface="Meiryo"/>
              </a:rPr>
              <a:t>シート情報を編集する</a:t>
            </a:r>
          </a:p>
        </p:txBody>
      </p:sp>
      <p:sp>
        <p:nvSpPr>
          <p:cNvPr id="13" name="Google Shape;618;g126584d4e9d_0_223">
            <a:extLst>
              <a:ext uri="{FF2B5EF4-FFF2-40B4-BE49-F238E27FC236}">
                <a16:creationId xmlns:a16="http://schemas.microsoft.com/office/drawing/2014/main" id="{6843891B-E8E5-4549-BB9F-C73573657544}"/>
              </a:ext>
            </a:extLst>
          </p:cNvPr>
          <p:cNvSpPr txBox="1"/>
          <p:nvPr/>
        </p:nvSpPr>
        <p:spPr>
          <a:xfrm>
            <a:off x="292317" y="1161864"/>
            <a:ext cx="7994433" cy="338514"/>
          </a:xfrm>
          <a:prstGeom prst="rect">
            <a:avLst/>
          </a:prstGeom>
          <a:noFill/>
          <a:ln>
            <a:noFill/>
          </a:ln>
        </p:spPr>
        <p:txBody>
          <a:bodyPr spcFirstLastPara="1" wrap="square" lIns="91425" tIns="45700" rIns="91425" bIns="45700" anchor="t" anchorCtr="0">
            <a:spAutoFit/>
          </a:bodyPr>
          <a:lstStyle/>
          <a:p>
            <a:pPr lvl="0"/>
            <a:r>
              <a:rPr lang="ja-JP" altLang="ja-JP" sz="1600" b="1" dirty="0">
                <a:solidFill>
                  <a:schemeClr val="dk1"/>
                </a:solidFill>
                <a:latin typeface="Meiryo"/>
                <a:ea typeface="Meiryo"/>
                <a:cs typeface="Meiryo"/>
                <a:sym typeface="Meiryo"/>
              </a:rPr>
              <a:t>●</a:t>
            </a:r>
            <a:r>
              <a:rPr lang="ja-JP" altLang="en-US" sz="1600" b="1" dirty="0">
                <a:latin typeface="Meiryo"/>
                <a:ea typeface="Meiryo"/>
                <a:cs typeface="Meiryo"/>
                <a:sym typeface="Meiryo"/>
              </a:rPr>
              <a:t>メンバーの兼務情報を追加する</a:t>
            </a:r>
          </a:p>
        </p:txBody>
      </p:sp>
      <p:sp>
        <p:nvSpPr>
          <p:cNvPr id="14" name="Google Shape;156;g125f8f40711_0_119">
            <a:extLst>
              <a:ext uri="{FF2B5EF4-FFF2-40B4-BE49-F238E27FC236}">
                <a16:creationId xmlns:a16="http://schemas.microsoft.com/office/drawing/2014/main" id="{A0409104-C3D6-447B-9BEC-5F4D674E34AD}"/>
              </a:ext>
            </a:extLst>
          </p:cNvPr>
          <p:cNvSpPr txBox="1"/>
          <p:nvPr/>
        </p:nvSpPr>
        <p:spPr>
          <a:xfrm>
            <a:off x="694171" y="1470553"/>
            <a:ext cx="5277497" cy="738623"/>
          </a:xfrm>
          <a:prstGeom prst="rect">
            <a:avLst/>
          </a:prstGeom>
          <a:noFill/>
          <a:ln>
            <a:noFill/>
          </a:ln>
        </p:spPr>
        <p:txBody>
          <a:bodyPr spcFirstLastPara="1" wrap="square" lIns="91425" tIns="45700" rIns="91425" bIns="45700" anchor="t" anchorCtr="0">
            <a:spAutoFit/>
          </a:bodyPr>
          <a:lstStyle/>
          <a:p>
            <a:r>
              <a:rPr lang="ja-JP" altLang="en-US" sz="1400"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①</a:t>
            </a:r>
            <a:r>
              <a:rPr lang="ja-JP" altLang="en-US" sz="1400" b="0" i="0" dirty="0">
                <a:solidFill>
                  <a:srgbClr val="202226"/>
                </a:solidFill>
                <a:effectLst/>
                <a:latin typeface="メイリオ" panose="020B0604030504040204" pitchFamily="50" charset="-128"/>
                <a:ea typeface="メイリオ" panose="020B0604030504040204" pitchFamily="50" charset="-128"/>
              </a:rPr>
              <a:t>兼務情報を追加したいメンバーのメンバー詳細画面を開き、左側に表示されているシート一覧の中から</a:t>
            </a:r>
            <a:r>
              <a:rPr lang="en-US" altLang="ja-JP" sz="1400" b="0" i="0" dirty="0">
                <a:solidFill>
                  <a:srgbClr val="202226"/>
                </a:solidFill>
                <a:effectLst/>
                <a:latin typeface="メイリオ" panose="020B0604030504040204" pitchFamily="50" charset="-128"/>
                <a:ea typeface="メイリオ" panose="020B0604030504040204" pitchFamily="50" charset="-128"/>
              </a:rPr>
              <a:t>『</a:t>
            </a:r>
            <a:r>
              <a:rPr lang="ja-JP" altLang="en-US" sz="1400" b="0" i="0" dirty="0">
                <a:solidFill>
                  <a:srgbClr val="202226"/>
                </a:solidFill>
                <a:effectLst/>
                <a:latin typeface="メイリオ" panose="020B0604030504040204" pitchFamily="50" charset="-128"/>
                <a:ea typeface="メイリオ" panose="020B0604030504040204" pitchFamily="50" charset="-128"/>
              </a:rPr>
              <a:t>兼務情報</a:t>
            </a:r>
            <a:r>
              <a:rPr lang="en-US" altLang="ja-JP" sz="1400" b="0" i="0" dirty="0">
                <a:solidFill>
                  <a:srgbClr val="202226"/>
                </a:solidFill>
                <a:effectLst/>
                <a:latin typeface="メイリオ" panose="020B0604030504040204" pitchFamily="50" charset="-128"/>
                <a:ea typeface="メイリオ" panose="020B0604030504040204" pitchFamily="50" charset="-128"/>
              </a:rPr>
              <a:t>』</a:t>
            </a:r>
            <a:r>
              <a:rPr lang="ja-JP" altLang="en-US" sz="1400" b="0" i="0" dirty="0">
                <a:solidFill>
                  <a:srgbClr val="202226"/>
                </a:solidFill>
                <a:effectLst/>
                <a:latin typeface="メイリオ" panose="020B0604030504040204" pitchFamily="50" charset="-128"/>
                <a:ea typeface="メイリオ" panose="020B0604030504040204" pitchFamily="50" charset="-128"/>
              </a:rPr>
              <a:t>シート選択します。</a:t>
            </a:r>
            <a:endParaRPr lang="ja-JP" altLang="en-US" sz="1400" b="0" i="0" u="none" strike="noStrike" cap="none" dirty="0">
              <a:solidFill>
                <a:srgbClr val="000000"/>
              </a:solidFill>
              <a:latin typeface="メイリオ" panose="020B0604030504040204" pitchFamily="50" charset="-128"/>
              <a:ea typeface="メイリオ" panose="020B0604030504040204" pitchFamily="50" charset="-128"/>
              <a:cs typeface="Meiryo"/>
              <a:sym typeface="Meiryo"/>
            </a:endParaRPr>
          </a:p>
        </p:txBody>
      </p:sp>
      <p:sp>
        <p:nvSpPr>
          <p:cNvPr id="15" name="Google Shape;157;g125f8f40711_0_119">
            <a:extLst>
              <a:ext uri="{FF2B5EF4-FFF2-40B4-BE49-F238E27FC236}">
                <a16:creationId xmlns:a16="http://schemas.microsoft.com/office/drawing/2014/main" id="{8C81C62D-D418-4220-8401-FDE4D7963716}"/>
              </a:ext>
            </a:extLst>
          </p:cNvPr>
          <p:cNvSpPr txBox="1"/>
          <p:nvPr/>
        </p:nvSpPr>
        <p:spPr>
          <a:xfrm>
            <a:off x="6167550" y="1474614"/>
            <a:ext cx="527749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dirty="0">
                <a:solidFill>
                  <a:srgbClr val="000000"/>
                </a:solidFill>
                <a:latin typeface="Meiryo"/>
                <a:ea typeface="Meiryo"/>
                <a:cs typeface="Meiryo"/>
                <a:sym typeface="Meiryo"/>
              </a:rPr>
              <a:t>②</a:t>
            </a:r>
            <a:r>
              <a:rPr lang="ja-JP" altLang="en-US" sz="1400" b="0" i="0" u="none" strike="noStrike" cap="none" dirty="0">
                <a:solidFill>
                  <a:srgbClr val="000000"/>
                </a:solidFill>
                <a:latin typeface="Meiryo"/>
                <a:ea typeface="Meiryo"/>
                <a:cs typeface="Meiryo"/>
                <a:sym typeface="Meiryo"/>
              </a:rPr>
              <a:t>右上の</a:t>
            </a:r>
            <a:r>
              <a:rPr lang="en-US" altLang="ja-JP" sz="1400" b="0" i="0" u="none" strike="noStrike" cap="none" dirty="0">
                <a:solidFill>
                  <a:srgbClr val="000000"/>
                </a:solidFill>
                <a:latin typeface="Meiryo"/>
                <a:ea typeface="Meiryo"/>
                <a:cs typeface="Meiryo"/>
                <a:sym typeface="Meiryo"/>
              </a:rPr>
              <a:t>『</a:t>
            </a:r>
            <a:r>
              <a:rPr lang="ja-JP" altLang="en-US" sz="1400" b="0" i="0" u="none" strike="noStrike" cap="none" dirty="0">
                <a:solidFill>
                  <a:srgbClr val="000000"/>
                </a:solidFill>
                <a:latin typeface="Meiryo"/>
                <a:ea typeface="Meiryo"/>
                <a:cs typeface="Meiryo"/>
                <a:sym typeface="Meiryo"/>
              </a:rPr>
              <a:t>レコードの追加</a:t>
            </a:r>
            <a:r>
              <a:rPr lang="en-US" altLang="ja-JP" sz="1400" b="0" i="0" u="none" strike="noStrike" cap="none" dirty="0">
                <a:solidFill>
                  <a:srgbClr val="000000"/>
                </a:solidFill>
                <a:latin typeface="Meiryo"/>
                <a:ea typeface="Meiryo"/>
                <a:cs typeface="Meiryo"/>
                <a:sym typeface="Meiryo"/>
              </a:rPr>
              <a:t>』</a:t>
            </a:r>
            <a:r>
              <a:rPr lang="ja-JP" altLang="en-US" sz="1400" b="0" i="0" u="none" strike="noStrike" cap="none" dirty="0">
                <a:solidFill>
                  <a:srgbClr val="000000"/>
                </a:solidFill>
                <a:latin typeface="Meiryo"/>
                <a:ea typeface="Meiryo"/>
                <a:cs typeface="Meiryo"/>
                <a:sym typeface="Meiryo"/>
              </a:rPr>
              <a:t>をクリックします。</a:t>
            </a:r>
          </a:p>
        </p:txBody>
      </p:sp>
      <p:pic>
        <p:nvPicPr>
          <p:cNvPr id="17410" name="Picture 2">
            <a:extLst>
              <a:ext uri="{FF2B5EF4-FFF2-40B4-BE49-F238E27FC236}">
                <a16:creationId xmlns:a16="http://schemas.microsoft.com/office/drawing/2014/main" id="{B677EB4B-A0FF-8FD8-1B61-DF8F34FCF1A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23051" y="2239656"/>
            <a:ext cx="5399743" cy="300290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7412" name="Picture 4">
            <a:extLst>
              <a:ext uri="{FF2B5EF4-FFF2-40B4-BE49-F238E27FC236}">
                <a16:creationId xmlns:a16="http://schemas.microsoft.com/office/drawing/2014/main" id="{FE4C65E0-2ABC-298E-BBB8-DFC1DB4B684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12651" y="2239656"/>
            <a:ext cx="5399743" cy="300290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59652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1332C96-A3C1-89A7-D504-ECB63716C1A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2899" t="5023" r="22762" b="12482"/>
          <a:stretch/>
        </p:blipFill>
        <p:spPr>
          <a:xfrm>
            <a:off x="1351271" y="1993733"/>
            <a:ext cx="3409868" cy="2771854"/>
          </a:xfrm>
          <a:prstGeom prst="rect">
            <a:avLst/>
          </a:prstGeom>
        </p:spPr>
      </p:pic>
      <p:sp>
        <p:nvSpPr>
          <p:cNvPr id="14" name="Google Shape;76;p5">
            <a:extLst>
              <a:ext uri="{FF2B5EF4-FFF2-40B4-BE49-F238E27FC236}">
                <a16:creationId xmlns:a16="http://schemas.microsoft.com/office/drawing/2014/main" id="{71FB5DCF-5B5E-427D-98EB-6D49FC535426}"/>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Meiryo"/>
                <a:ea typeface="Meiryo"/>
                <a:cs typeface="Meiryo"/>
                <a:sym typeface="Meiryo"/>
              </a:rPr>
              <a:t>プロファイルブック</a:t>
            </a:r>
            <a:endParaRPr sz="1500" b="1" i="0" u="none" strike="noStrike" cap="none" dirty="0">
              <a:solidFill>
                <a:schemeClr val="dk1"/>
              </a:solidFill>
              <a:latin typeface="Arial"/>
              <a:ea typeface="Arial"/>
              <a:cs typeface="Arial"/>
              <a:sym typeface="Arial"/>
            </a:endParaRPr>
          </a:p>
        </p:txBody>
      </p:sp>
      <p:sp>
        <p:nvSpPr>
          <p:cNvPr id="15" name="Google Shape;78;p5">
            <a:extLst>
              <a:ext uri="{FF2B5EF4-FFF2-40B4-BE49-F238E27FC236}">
                <a16:creationId xmlns:a16="http://schemas.microsoft.com/office/drawing/2014/main" id="{4154DF34-013D-488E-9E73-70B130017A92}"/>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lvl="0"/>
            <a:r>
              <a:rPr lang="en-US" altLang="ja-JP" sz="1400" b="1" dirty="0">
                <a:latin typeface="Meiryo"/>
                <a:ea typeface="Meiryo"/>
                <a:cs typeface="Meiryo"/>
                <a:sym typeface="Meiryo"/>
              </a:rPr>
              <a:t>5.</a:t>
            </a:r>
            <a:r>
              <a:rPr lang="ja-JP" altLang="en-US" sz="1400" b="1" dirty="0">
                <a:latin typeface="Meiryo"/>
                <a:ea typeface="Meiryo"/>
                <a:cs typeface="Meiryo"/>
                <a:sym typeface="Meiryo"/>
              </a:rPr>
              <a:t>シート情報の閲覧</a:t>
            </a:r>
            <a:r>
              <a:rPr lang="en-US" altLang="ja-JP" sz="1400" b="1" dirty="0">
                <a:latin typeface="Meiryo"/>
                <a:ea typeface="Meiryo"/>
                <a:cs typeface="Meiryo"/>
                <a:sym typeface="Meiryo"/>
              </a:rPr>
              <a:t>/</a:t>
            </a:r>
            <a:r>
              <a:rPr lang="ja-JP" altLang="en-US" sz="1400" b="1" dirty="0">
                <a:latin typeface="Meiryo"/>
                <a:ea typeface="Meiryo"/>
                <a:cs typeface="Meiryo"/>
                <a:sym typeface="Meiryo"/>
              </a:rPr>
              <a:t>編集方法</a:t>
            </a:r>
          </a:p>
        </p:txBody>
      </p:sp>
      <p:sp>
        <p:nvSpPr>
          <p:cNvPr id="16" name="Google Shape;203;g125f8f40711_0_141">
            <a:extLst>
              <a:ext uri="{FF2B5EF4-FFF2-40B4-BE49-F238E27FC236}">
                <a16:creationId xmlns:a16="http://schemas.microsoft.com/office/drawing/2014/main" id="{251EEF6F-6C23-49DE-88B4-168237CBC655}"/>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altLang="ja-JP" sz="1600" b="1" i="0" u="none" strike="noStrike" cap="none" dirty="0">
                <a:solidFill>
                  <a:srgbClr val="000000"/>
                </a:solidFill>
                <a:latin typeface="Meiryo"/>
                <a:ea typeface="Meiryo"/>
                <a:cs typeface="Meiryo"/>
                <a:sym typeface="Meiryo"/>
              </a:rPr>
              <a:t>5-3. </a:t>
            </a:r>
            <a:r>
              <a:rPr lang="ja-JP" altLang="en-US" sz="1600" b="1" i="0" u="none" strike="noStrike" cap="none" dirty="0">
                <a:solidFill>
                  <a:srgbClr val="000000"/>
                </a:solidFill>
                <a:latin typeface="Meiryo"/>
                <a:ea typeface="Meiryo"/>
                <a:cs typeface="Meiryo"/>
                <a:sym typeface="Meiryo"/>
              </a:rPr>
              <a:t>シート情報を編集する</a:t>
            </a:r>
          </a:p>
        </p:txBody>
      </p:sp>
      <p:sp>
        <p:nvSpPr>
          <p:cNvPr id="17" name="Google Shape;618;g126584d4e9d_0_223">
            <a:extLst>
              <a:ext uri="{FF2B5EF4-FFF2-40B4-BE49-F238E27FC236}">
                <a16:creationId xmlns:a16="http://schemas.microsoft.com/office/drawing/2014/main" id="{2724AF0A-E432-45FB-9EEA-9905928E9EA8}"/>
              </a:ext>
            </a:extLst>
          </p:cNvPr>
          <p:cNvSpPr txBox="1"/>
          <p:nvPr/>
        </p:nvSpPr>
        <p:spPr>
          <a:xfrm>
            <a:off x="292317" y="1161864"/>
            <a:ext cx="7994433" cy="338514"/>
          </a:xfrm>
          <a:prstGeom prst="rect">
            <a:avLst/>
          </a:prstGeom>
          <a:noFill/>
          <a:ln>
            <a:noFill/>
          </a:ln>
        </p:spPr>
        <p:txBody>
          <a:bodyPr spcFirstLastPara="1" wrap="square" lIns="91425" tIns="45700" rIns="91425" bIns="45700" anchor="t" anchorCtr="0">
            <a:spAutoFit/>
          </a:bodyPr>
          <a:lstStyle/>
          <a:p>
            <a:pPr lvl="0"/>
            <a:r>
              <a:rPr lang="ja-JP" altLang="ja-JP" sz="1600" b="1" dirty="0">
                <a:solidFill>
                  <a:schemeClr val="dk1"/>
                </a:solidFill>
                <a:latin typeface="Meiryo"/>
                <a:ea typeface="Meiryo"/>
                <a:cs typeface="Meiryo"/>
                <a:sym typeface="Meiryo"/>
              </a:rPr>
              <a:t>●</a:t>
            </a:r>
            <a:r>
              <a:rPr lang="ja-JP" altLang="en-US" sz="1600" b="1" dirty="0">
                <a:latin typeface="Meiryo"/>
                <a:ea typeface="Meiryo"/>
                <a:cs typeface="Meiryo"/>
                <a:sym typeface="Meiryo"/>
              </a:rPr>
              <a:t>メンバーの兼務情報を追加する</a:t>
            </a:r>
          </a:p>
        </p:txBody>
      </p:sp>
      <p:sp>
        <p:nvSpPr>
          <p:cNvPr id="18" name="Google Shape;156;g125f8f40711_0_119">
            <a:extLst>
              <a:ext uri="{FF2B5EF4-FFF2-40B4-BE49-F238E27FC236}">
                <a16:creationId xmlns:a16="http://schemas.microsoft.com/office/drawing/2014/main" id="{7701DC07-58F2-47DA-AFB8-D07750E9BD88}"/>
              </a:ext>
            </a:extLst>
          </p:cNvPr>
          <p:cNvSpPr txBox="1"/>
          <p:nvPr/>
        </p:nvSpPr>
        <p:spPr>
          <a:xfrm>
            <a:off x="694171" y="1470553"/>
            <a:ext cx="527749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dirty="0">
                <a:solidFill>
                  <a:srgbClr val="000000"/>
                </a:solidFill>
                <a:latin typeface="Meiryo"/>
                <a:ea typeface="Meiryo"/>
                <a:cs typeface="Meiryo"/>
                <a:sym typeface="Meiryo"/>
              </a:rPr>
              <a:t>➂</a:t>
            </a:r>
            <a:r>
              <a:rPr lang="ja-JP" altLang="en-US" sz="1400" b="0" i="0" u="none" strike="noStrike" cap="none" dirty="0">
                <a:solidFill>
                  <a:srgbClr val="000000"/>
                </a:solidFill>
                <a:latin typeface="Meiryo"/>
                <a:ea typeface="Meiryo"/>
                <a:cs typeface="Meiryo"/>
                <a:sym typeface="Meiryo"/>
              </a:rPr>
              <a:t>所属選択のポップアップが表示されるので、兼務となる項目を選択し、下の</a:t>
            </a:r>
            <a:r>
              <a:rPr lang="en-US" altLang="ja-JP" sz="1400" b="0" i="0" u="none" strike="noStrike" cap="none" dirty="0">
                <a:solidFill>
                  <a:srgbClr val="000000"/>
                </a:solidFill>
                <a:latin typeface="Meiryo"/>
                <a:ea typeface="Meiryo"/>
                <a:cs typeface="Meiryo"/>
                <a:sym typeface="Meiryo"/>
              </a:rPr>
              <a:t>『</a:t>
            </a:r>
            <a:r>
              <a:rPr lang="ja-JP" altLang="en-US" sz="1400" b="0" i="0" u="none" strike="noStrike" cap="none" dirty="0">
                <a:solidFill>
                  <a:srgbClr val="000000"/>
                </a:solidFill>
                <a:latin typeface="Meiryo"/>
                <a:ea typeface="Meiryo"/>
                <a:cs typeface="Meiryo"/>
                <a:sym typeface="Meiryo"/>
              </a:rPr>
              <a:t>追加</a:t>
            </a:r>
            <a:r>
              <a:rPr lang="en-US" altLang="ja-JP" sz="1400" b="0" i="0" u="none" strike="noStrike" cap="none" dirty="0">
                <a:solidFill>
                  <a:srgbClr val="000000"/>
                </a:solidFill>
                <a:latin typeface="Meiryo"/>
                <a:ea typeface="Meiryo"/>
                <a:cs typeface="Meiryo"/>
                <a:sym typeface="Meiryo"/>
              </a:rPr>
              <a:t>』</a:t>
            </a:r>
            <a:r>
              <a:rPr lang="ja-JP" altLang="en-US" sz="1400" b="0" i="0" u="none" strike="noStrike" cap="none" dirty="0">
                <a:solidFill>
                  <a:srgbClr val="000000"/>
                </a:solidFill>
                <a:latin typeface="Meiryo"/>
                <a:ea typeface="Meiryo"/>
                <a:cs typeface="Meiryo"/>
                <a:sym typeface="Meiryo"/>
              </a:rPr>
              <a:t>をクリックします。</a:t>
            </a:r>
          </a:p>
        </p:txBody>
      </p:sp>
      <p:grpSp>
        <p:nvGrpSpPr>
          <p:cNvPr id="21" name="グループ化 20">
            <a:extLst>
              <a:ext uri="{FF2B5EF4-FFF2-40B4-BE49-F238E27FC236}">
                <a16:creationId xmlns:a16="http://schemas.microsoft.com/office/drawing/2014/main" id="{EF5C9F71-0BD1-4789-A884-C37DB1F8DAC8}"/>
              </a:ext>
            </a:extLst>
          </p:cNvPr>
          <p:cNvGrpSpPr/>
          <p:nvPr/>
        </p:nvGrpSpPr>
        <p:grpSpPr>
          <a:xfrm>
            <a:off x="905817" y="5051137"/>
            <a:ext cx="10380366" cy="887761"/>
            <a:chOff x="969227" y="4196560"/>
            <a:chExt cx="10380366" cy="887761"/>
          </a:xfrm>
        </p:grpSpPr>
        <p:grpSp>
          <p:nvGrpSpPr>
            <p:cNvPr id="22" name="グループ化 21">
              <a:extLst>
                <a:ext uri="{FF2B5EF4-FFF2-40B4-BE49-F238E27FC236}">
                  <a16:creationId xmlns:a16="http://schemas.microsoft.com/office/drawing/2014/main" id="{9ED64CA0-31E2-4F76-9FB0-34069C2CC499}"/>
                </a:ext>
              </a:extLst>
            </p:cNvPr>
            <p:cNvGrpSpPr/>
            <p:nvPr/>
          </p:nvGrpSpPr>
          <p:grpSpPr>
            <a:xfrm>
              <a:off x="969227" y="4197115"/>
              <a:ext cx="10380366" cy="887206"/>
              <a:chOff x="1019958" y="5127560"/>
              <a:chExt cx="10380366" cy="887206"/>
            </a:xfrm>
          </p:grpSpPr>
          <p:sp>
            <p:nvSpPr>
              <p:cNvPr id="26" name="Google Shape;277;p25">
                <a:extLst>
                  <a:ext uri="{FF2B5EF4-FFF2-40B4-BE49-F238E27FC236}">
                    <a16:creationId xmlns:a16="http://schemas.microsoft.com/office/drawing/2014/main" id="{388014FB-BFE5-4D04-9E4E-4C984F111BDE}"/>
                  </a:ext>
                </a:extLst>
              </p:cNvPr>
              <p:cNvSpPr/>
              <p:nvPr/>
            </p:nvSpPr>
            <p:spPr>
              <a:xfrm>
                <a:off x="1019958" y="5127560"/>
                <a:ext cx="10380366" cy="887206"/>
              </a:xfrm>
              <a:prstGeom prst="rect">
                <a:avLst/>
              </a:prstGeom>
              <a:solidFill>
                <a:schemeClr val="lt1"/>
              </a:solidFill>
              <a:ln w="19050" cap="flat" cmpd="sng">
                <a:solidFill>
                  <a:srgbClr val="C96F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7" name="Google Shape;160;g125f8f40711_0_119">
                <a:extLst>
                  <a:ext uri="{FF2B5EF4-FFF2-40B4-BE49-F238E27FC236}">
                    <a16:creationId xmlns:a16="http://schemas.microsoft.com/office/drawing/2014/main" id="{6D044CC2-A4BA-422C-BF76-CE515B2796AF}"/>
                  </a:ext>
                </a:extLst>
              </p:cNvPr>
              <p:cNvSpPr txBox="1"/>
              <p:nvPr/>
            </p:nvSpPr>
            <p:spPr>
              <a:xfrm>
                <a:off x="1272116" y="5571163"/>
                <a:ext cx="9896558" cy="276959"/>
              </a:xfrm>
              <a:prstGeom prst="rect">
                <a:avLst/>
              </a:prstGeom>
              <a:noFill/>
              <a:ln>
                <a:noFill/>
              </a:ln>
            </p:spPr>
            <p:txBody>
              <a:bodyPr spcFirstLastPara="1" wrap="square" lIns="91425" tIns="45700" rIns="91425" bIns="45700" anchor="t" anchorCtr="0">
                <a:spAutoFit/>
              </a:bodyPr>
              <a:lstStyle/>
              <a:p>
                <a:pPr lvl="0"/>
                <a:r>
                  <a:rPr lang="ja-JP" altLang="en-US" sz="1200" b="0" i="0" dirty="0">
                    <a:solidFill>
                      <a:srgbClr val="202226"/>
                    </a:solidFill>
                    <a:effectLst/>
                    <a:latin typeface="メイリオ" panose="020B0604030504040204" pitchFamily="50" charset="-128"/>
                    <a:ea typeface="メイリオ" panose="020B0604030504040204" pitchFamily="50" charset="-128"/>
                  </a:rPr>
                  <a:t>所属の選択項目は、</a:t>
                </a:r>
                <a:r>
                  <a:rPr lang="ja-JP" altLang="en-US" sz="1200" b="0" i="0" u="sng" dirty="0">
                    <a:effectLst/>
                    <a:latin typeface="メイリオ" panose="020B0604030504040204" pitchFamily="50" charset="-128"/>
                    <a:ea typeface="メイリオ" panose="020B0604030504040204" pitchFamily="50" charset="-128"/>
                    <a:hlinkClick r:id="rId3"/>
                  </a:rPr>
                  <a:t>所属ツリー管理</a:t>
                </a:r>
                <a:r>
                  <a:rPr lang="ja-JP" altLang="en-US" sz="1200" b="0" i="0" dirty="0">
                    <a:solidFill>
                      <a:srgbClr val="202226"/>
                    </a:solidFill>
                    <a:effectLst/>
                    <a:latin typeface="メイリオ" panose="020B0604030504040204" pitchFamily="50" charset="-128"/>
                    <a:ea typeface="メイリオ" panose="020B0604030504040204" pitchFamily="50" charset="-128"/>
                  </a:rPr>
                  <a:t>で設定したものが表示されます。主務と同じものを登録することはできません。</a:t>
                </a:r>
                <a:endParaRPr lang="ja-JP" altLang="en-US" sz="12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endParaRPr>
              </a:p>
            </p:txBody>
          </p:sp>
        </p:grpSp>
        <p:sp>
          <p:nvSpPr>
            <p:cNvPr id="23" name="Google Shape;159;g125f8f40711_0_119">
              <a:extLst>
                <a:ext uri="{FF2B5EF4-FFF2-40B4-BE49-F238E27FC236}">
                  <a16:creationId xmlns:a16="http://schemas.microsoft.com/office/drawing/2014/main" id="{32224CA4-DD6A-41A1-90C2-4CA9FC260183}"/>
                </a:ext>
              </a:extLst>
            </p:cNvPr>
            <p:cNvSpPr txBox="1"/>
            <p:nvPr/>
          </p:nvSpPr>
          <p:spPr>
            <a:xfrm>
              <a:off x="1454918" y="4226876"/>
              <a:ext cx="959197"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1600" b="1" i="1" u="none" strike="noStrike" cap="none" dirty="0">
                  <a:solidFill>
                    <a:srgbClr val="C96F06"/>
                  </a:solidFill>
                  <a:latin typeface="Meiryo"/>
                  <a:ea typeface="Meiryo"/>
                  <a:cs typeface="Meiryo"/>
                  <a:sym typeface="Meiryo"/>
                </a:rPr>
                <a:t>TIPS</a:t>
              </a:r>
              <a:endParaRPr sz="1200" b="1" i="1" u="none" strike="noStrike" cap="none" dirty="0">
                <a:solidFill>
                  <a:srgbClr val="C96F06"/>
                </a:solidFill>
                <a:latin typeface="Meiryo"/>
                <a:ea typeface="Meiryo"/>
                <a:cs typeface="Meiryo"/>
                <a:sym typeface="Meiryo"/>
              </a:endParaRPr>
            </a:p>
          </p:txBody>
        </p:sp>
        <p:pic>
          <p:nvPicPr>
            <p:cNvPr id="24" name="Google Shape;161;g125f8f40711_0_119">
              <a:extLst>
                <a:ext uri="{FF2B5EF4-FFF2-40B4-BE49-F238E27FC236}">
                  <a16:creationId xmlns:a16="http://schemas.microsoft.com/office/drawing/2014/main" id="{3F8BDCB4-BAE2-493A-ABDC-BF2D3641C31A}"/>
                </a:ext>
              </a:extLst>
            </p:cNvPr>
            <p:cNvPicPr preferRelativeResize="0"/>
            <p:nvPr/>
          </p:nvPicPr>
          <p:blipFill rotWithShape="1">
            <a:blip r:embed="rId4">
              <a:alphaModFix/>
            </a:blip>
            <a:srcRect/>
            <a:stretch/>
          </p:blipFill>
          <p:spPr>
            <a:xfrm>
              <a:off x="1129807" y="4196560"/>
              <a:ext cx="335332" cy="338514"/>
            </a:xfrm>
            <a:prstGeom prst="rect">
              <a:avLst/>
            </a:prstGeom>
            <a:noFill/>
            <a:ln>
              <a:noFill/>
            </a:ln>
          </p:spPr>
        </p:pic>
        <p:sp>
          <p:nvSpPr>
            <p:cNvPr id="25" name="Google Shape;159;g125f8f40711_0_119">
              <a:extLst>
                <a:ext uri="{FF2B5EF4-FFF2-40B4-BE49-F238E27FC236}">
                  <a16:creationId xmlns:a16="http://schemas.microsoft.com/office/drawing/2014/main" id="{21D3F0C6-CF5C-49FF-961E-79006F05950E}"/>
                </a:ext>
              </a:extLst>
            </p:cNvPr>
            <p:cNvSpPr txBox="1"/>
            <p:nvPr/>
          </p:nvSpPr>
          <p:spPr>
            <a:xfrm>
              <a:off x="2175594" y="4227589"/>
              <a:ext cx="2996310"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lang="ja-JP" altLang="en-US" b="1" i="0" u="none" strike="noStrike" cap="none" dirty="0">
                <a:solidFill>
                  <a:srgbClr val="C96F06"/>
                </a:solidFill>
                <a:latin typeface="Meiryo"/>
                <a:ea typeface="Meiryo"/>
                <a:cs typeface="Meiryo"/>
                <a:sym typeface="Meiryo"/>
              </a:endParaRPr>
            </a:p>
          </p:txBody>
        </p:sp>
      </p:grpSp>
    </p:spTree>
    <p:extLst>
      <p:ext uri="{BB962C8B-B14F-4D97-AF65-F5344CB8AC3E}">
        <p14:creationId xmlns:p14="http://schemas.microsoft.com/office/powerpoint/2010/main" val="16740585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F61DD2EF-C89A-255A-F64C-DC277EC6795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920844" y="4938861"/>
            <a:ext cx="340520" cy="386556"/>
          </a:xfrm>
          <a:prstGeom prst="rect">
            <a:avLst/>
          </a:prstGeom>
          <a:ln>
            <a:noFill/>
          </a:ln>
        </p:spPr>
      </p:pic>
      <p:sp>
        <p:nvSpPr>
          <p:cNvPr id="9" name="Google Shape;76;p5">
            <a:extLst>
              <a:ext uri="{FF2B5EF4-FFF2-40B4-BE49-F238E27FC236}">
                <a16:creationId xmlns:a16="http://schemas.microsoft.com/office/drawing/2014/main" id="{C5935EE7-7565-4633-AD02-6308CB64AD63}"/>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Meiryo"/>
                <a:ea typeface="Meiryo"/>
                <a:cs typeface="Meiryo"/>
                <a:sym typeface="Meiryo"/>
              </a:rPr>
              <a:t>プロファイルブック</a:t>
            </a:r>
            <a:endParaRPr sz="1500" b="1" i="0" u="none" strike="noStrike" cap="none" dirty="0">
              <a:solidFill>
                <a:schemeClr val="dk1"/>
              </a:solidFill>
              <a:latin typeface="Arial"/>
              <a:ea typeface="Arial"/>
              <a:cs typeface="Arial"/>
              <a:sym typeface="Arial"/>
            </a:endParaRPr>
          </a:p>
        </p:txBody>
      </p:sp>
      <p:sp>
        <p:nvSpPr>
          <p:cNvPr id="10" name="Google Shape;78;p5">
            <a:extLst>
              <a:ext uri="{FF2B5EF4-FFF2-40B4-BE49-F238E27FC236}">
                <a16:creationId xmlns:a16="http://schemas.microsoft.com/office/drawing/2014/main" id="{72C0DCDD-D9B7-4E2D-98E3-CC3B96D214F9}"/>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lvl="0"/>
            <a:r>
              <a:rPr lang="en-US" altLang="ja-JP" sz="1400" b="1" dirty="0">
                <a:latin typeface="Meiryo"/>
                <a:ea typeface="Meiryo"/>
                <a:cs typeface="Meiryo"/>
                <a:sym typeface="Meiryo"/>
              </a:rPr>
              <a:t>6.</a:t>
            </a:r>
            <a:r>
              <a:rPr lang="ja-JP" altLang="en-US" sz="1400" b="1" dirty="0">
                <a:latin typeface="Meiryo"/>
                <a:ea typeface="Meiryo"/>
                <a:cs typeface="Meiryo"/>
                <a:sym typeface="Meiryo"/>
              </a:rPr>
              <a:t>その他便利な機能</a:t>
            </a:r>
          </a:p>
        </p:txBody>
      </p:sp>
      <p:sp>
        <p:nvSpPr>
          <p:cNvPr id="11" name="Google Shape;203;g125f8f40711_0_141">
            <a:extLst>
              <a:ext uri="{FF2B5EF4-FFF2-40B4-BE49-F238E27FC236}">
                <a16:creationId xmlns:a16="http://schemas.microsoft.com/office/drawing/2014/main" id="{EFDDAA3E-2AE5-46CD-B075-30930744EEC9}"/>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altLang="ja-JP" sz="1600" b="1" i="0" u="none" strike="noStrike" cap="none" dirty="0">
                <a:solidFill>
                  <a:srgbClr val="000000"/>
                </a:solidFill>
                <a:latin typeface="Meiryo"/>
                <a:ea typeface="Meiryo"/>
                <a:cs typeface="Meiryo"/>
                <a:sym typeface="Meiryo"/>
              </a:rPr>
              <a:t>6-1</a:t>
            </a:r>
            <a:r>
              <a:rPr lang="en-US" altLang="ja-JP" sz="1600" b="1" dirty="0">
                <a:latin typeface="Meiryo"/>
                <a:ea typeface="Meiryo"/>
                <a:cs typeface="Meiryo"/>
                <a:sym typeface="Meiryo"/>
              </a:rPr>
              <a:t>.</a:t>
            </a:r>
            <a:r>
              <a:rPr lang="ja-JP" altLang="en-US" sz="1600" b="1" i="0" u="none" strike="noStrike" cap="none" dirty="0">
                <a:solidFill>
                  <a:srgbClr val="000000"/>
                </a:solidFill>
                <a:latin typeface="Meiryo"/>
                <a:ea typeface="Meiryo"/>
                <a:cs typeface="Meiryo"/>
                <a:sym typeface="Meiryo"/>
              </a:rPr>
              <a:t> スターマーク</a:t>
            </a:r>
          </a:p>
        </p:txBody>
      </p:sp>
      <p:sp>
        <p:nvSpPr>
          <p:cNvPr id="12" name="Google Shape;618;g126584d4e9d_0_223">
            <a:extLst>
              <a:ext uri="{FF2B5EF4-FFF2-40B4-BE49-F238E27FC236}">
                <a16:creationId xmlns:a16="http://schemas.microsoft.com/office/drawing/2014/main" id="{05F581EF-E82D-450A-9757-AC57D7D4575A}"/>
              </a:ext>
            </a:extLst>
          </p:cNvPr>
          <p:cNvSpPr txBox="1"/>
          <p:nvPr/>
        </p:nvSpPr>
        <p:spPr>
          <a:xfrm>
            <a:off x="292317" y="1161864"/>
            <a:ext cx="7994433" cy="338514"/>
          </a:xfrm>
          <a:prstGeom prst="rect">
            <a:avLst/>
          </a:prstGeom>
          <a:noFill/>
          <a:ln>
            <a:noFill/>
          </a:ln>
        </p:spPr>
        <p:txBody>
          <a:bodyPr spcFirstLastPara="1" wrap="square" lIns="91425" tIns="45700" rIns="91425" bIns="45700" anchor="t" anchorCtr="0">
            <a:spAutoFit/>
          </a:bodyPr>
          <a:lstStyle/>
          <a:p>
            <a:pPr lvl="0"/>
            <a:r>
              <a:rPr lang="ja-JP" altLang="ja-JP" sz="1600" b="1" dirty="0">
                <a:solidFill>
                  <a:schemeClr val="dk1"/>
                </a:solidFill>
                <a:latin typeface="Meiryo"/>
                <a:ea typeface="Meiryo"/>
                <a:cs typeface="Meiryo"/>
                <a:sym typeface="Meiryo"/>
              </a:rPr>
              <a:t>●</a:t>
            </a:r>
            <a:r>
              <a:rPr lang="ja-JP" altLang="en-US" sz="1600" b="1" dirty="0">
                <a:latin typeface="Meiryo"/>
                <a:ea typeface="Meiryo"/>
                <a:cs typeface="Meiryo"/>
                <a:sym typeface="Meiryo"/>
              </a:rPr>
              <a:t>スターマークを付ける</a:t>
            </a:r>
          </a:p>
        </p:txBody>
      </p:sp>
      <p:sp>
        <p:nvSpPr>
          <p:cNvPr id="13" name="Google Shape;156;g125f8f40711_0_119">
            <a:extLst>
              <a:ext uri="{FF2B5EF4-FFF2-40B4-BE49-F238E27FC236}">
                <a16:creationId xmlns:a16="http://schemas.microsoft.com/office/drawing/2014/main" id="{89A93BCE-B13D-4262-9DBD-DB8E090A61AD}"/>
              </a:ext>
            </a:extLst>
          </p:cNvPr>
          <p:cNvSpPr txBox="1"/>
          <p:nvPr/>
        </p:nvSpPr>
        <p:spPr>
          <a:xfrm>
            <a:off x="694171" y="1470553"/>
            <a:ext cx="10698507" cy="523180"/>
          </a:xfrm>
          <a:prstGeom prst="rect">
            <a:avLst/>
          </a:prstGeom>
          <a:noFill/>
          <a:ln>
            <a:noFill/>
          </a:ln>
        </p:spPr>
        <p:txBody>
          <a:bodyPr spcFirstLastPara="1" wrap="square" lIns="91425" tIns="45700" rIns="91425" bIns="45700" anchor="t" anchorCtr="0">
            <a:spAutoFit/>
          </a:bodyPr>
          <a:lstStyle/>
          <a:p>
            <a:r>
              <a:rPr lang="ja-JP" altLang="en-US" sz="1400" dirty="0">
                <a:solidFill>
                  <a:srgbClr val="333333"/>
                </a:solidFill>
                <a:latin typeface="メイリオ" panose="020B0604030504040204" pitchFamily="50" charset="-128"/>
                <a:ea typeface="メイリオ" panose="020B0604030504040204" pitchFamily="50" charset="-128"/>
              </a:rPr>
              <a:t>気になる人や閲覧頻度の高い人など、ウオッチしたいメンバーに「</a:t>
            </a:r>
            <a:r>
              <a:rPr lang="en-US" altLang="ja-JP" sz="1400" dirty="0">
                <a:solidFill>
                  <a:srgbClr val="333333"/>
                </a:solidFill>
                <a:latin typeface="メイリオ" panose="020B0604030504040204" pitchFamily="50" charset="-128"/>
                <a:ea typeface="メイリオ" panose="020B0604030504040204" pitchFamily="50" charset="-128"/>
              </a:rPr>
              <a:t>★</a:t>
            </a:r>
            <a:r>
              <a:rPr lang="ja-JP" altLang="en-US" sz="1400" dirty="0">
                <a:solidFill>
                  <a:srgbClr val="333333"/>
                </a:solidFill>
                <a:latin typeface="メイリオ" panose="020B0604030504040204" pitchFamily="50" charset="-128"/>
                <a:ea typeface="メイリオ" panose="020B0604030504040204" pitchFamily="50" charset="-128"/>
              </a:rPr>
              <a:t>（スター）」マークを付けることができます。★はログインしているユーザー固有の情報となり、管理者であっても他のユーザーが付けている★を確認することはできません。</a:t>
            </a:r>
          </a:p>
        </p:txBody>
      </p:sp>
      <p:sp>
        <p:nvSpPr>
          <p:cNvPr id="16" name="Google Shape;156;g125f8f40711_0_119">
            <a:extLst>
              <a:ext uri="{FF2B5EF4-FFF2-40B4-BE49-F238E27FC236}">
                <a16:creationId xmlns:a16="http://schemas.microsoft.com/office/drawing/2014/main" id="{7744C05A-8E2F-43E5-A0A8-5D2B10611CED}"/>
              </a:ext>
            </a:extLst>
          </p:cNvPr>
          <p:cNvSpPr txBox="1"/>
          <p:nvPr/>
        </p:nvSpPr>
        <p:spPr>
          <a:xfrm>
            <a:off x="694171" y="2178167"/>
            <a:ext cx="5277497" cy="523180"/>
          </a:xfrm>
          <a:prstGeom prst="rect">
            <a:avLst/>
          </a:prstGeom>
          <a:noFill/>
          <a:ln>
            <a:noFill/>
          </a:ln>
        </p:spPr>
        <p:txBody>
          <a:bodyPr spcFirstLastPara="1" wrap="square" lIns="91425" tIns="45700" rIns="91425" bIns="45700" anchor="t" anchorCtr="0">
            <a:spAutoFit/>
          </a:bodyPr>
          <a:lstStyle/>
          <a:p>
            <a:pPr lvl="0"/>
            <a:r>
              <a:rPr lang="ja-JP" altLang="en-US" sz="1400" dirty="0">
                <a:latin typeface="Meiryo"/>
                <a:ea typeface="Meiryo"/>
                <a:cs typeface="Meiryo"/>
                <a:sym typeface="Meiryo"/>
              </a:rPr>
              <a:t>①メンバー詳細画面で顔写真の右下の薄い☆マークをクリックします。</a:t>
            </a:r>
            <a:endParaRPr lang="ja-JP" altLang="en-US" sz="1400" b="0" i="0" u="none" strike="noStrike" cap="none" dirty="0">
              <a:solidFill>
                <a:srgbClr val="000000"/>
              </a:solidFill>
              <a:latin typeface="Meiryo"/>
              <a:ea typeface="Meiryo"/>
              <a:cs typeface="Meiryo"/>
              <a:sym typeface="Meiryo"/>
            </a:endParaRPr>
          </a:p>
        </p:txBody>
      </p:sp>
      <p:sp>
        <p:nvSpPr>
          <p:cNvPr id="18" name="Google Shape;157;g125f8f40711_0_119">
            <a:extLst>
              <a:ext uri="{FF2B5EF4-FFF2-40B4-BE49-F238E27FC236}">
                <a16:creationId xmlns:a16="http://schemas.microsoft.com/office/drawing/2014/main" id="{8D9D3777-B55E-4477-BEC9-596B7B4BC73B}"/>
              </a:ext>
            </a:extLst>
          </p:cNvPr>
          <p:cNvSpPr txBox="1"/>
          <p:nvPr/>
        </p:nvSpPr>
        <p:spPr>
          <a:xfrm>
            <a:off x="6167550" y="2176067"/>
            <a:ext cx="5277497" cy="307736"/>
          </a:xfrm>
          <a:prstGeom prst="rect">
            <a:avLst/>
          </a:prstGeom>
          <a:noFill/>
          <a:ln>
            <a:noFill/>
          </a:ln>
        </p:spPr>
        <p:txBody>
          <a:bodyPr spcFirstLastPara="1" wrap="square" lIns="91425" tIns="45700" rIns="91425" bIns="45700" anchor="t" anchorCtr="0">
            <a:spAutoFit/>
          </a:bodyPr>
          <a:lstStyle/>
          <a:p>
            <a:pPr lvl="0"/>
            <a:r>
              <a:rPr lang="ja-JP" altLang="en-US" sz="1400" dirty="0">
                <a:latin typeface="Meiryo"/>
                <a:ea typeface="Meiryo"/>
                <a:cs typeface="Meiryo"/>
                <a:sym typeface="Meiryo"/>
              </a:rPr>
              <a:t>②☆マークが黄色に代わり、★が追加されます。</a:t>
            </a:r>
            <a:endParaRPr lang="ja-JP" altLang="en-US" sz="1400" b="0" i="0" u="none" strike="noStrike" cap="none" dirty="0">
              <a:solidFill>
                <a:srgbClr val="000000"/>
              </a:solidFill>
              <a:latin typeface="Meiryo"/>
              <a:ea typeface="Meiryo"/>
              <a:cs typeface="Meiryo"/>
              <a:sym typeface="Meiryo"/>
            </a:endParaRPr>
          </a:p>
        </p:txBody>
      </p:sp>
      <p:grpSp>
        <p:nvGrpSpPr>
          <p:cNvPr id="19" name="グループ化 18">
            <a:extLst>
              <a:ext uri="{FF2B5EF4-FFF2-40B4-BE49-F238E27FC236}">
                <a16:creationId xmlns:a16="http://schemas.microsoft.com/office/drawing/2014/main" id="{0D1CD53E-2B3E-44E7-A4B2-4CDE7F525E09}"/>
              </a:ext>
            </a:extLst>
          </p:cNvPr>
          <p:cNvGrpSpPr/>
          <p:nvPr/>
        </p:nvGrpSpPr>
        <p:grpSpPr>
          <a:xfrm>
            <a:off x="1019958" y="5387528"/>
            <a:ext cx="9903419" cy="921093"/>
            <a:chOff x="1019958" y="5075768"/>
            <a:chExt cx="9903419" cy="921093"/>
          </a:xfrm>
        </p:grpSpPr>
        <p:sp>
          <p:nvSpPr>
            <p:cNvPr id="20" name="Google Shape;277;p25">
              <a:extLst>
                <a:ext uri="{FF2B5EF4-FFF2-40B4-BE49-F238E27FC236}">
                  <a16:creationId xmlns:a16="http://schemas.microsoft.com/office/drawing/2014/main" id="{4DA4AAD8-2FA2-4B1F-A27B-E1C4C1CED548}"/>
                </a:ext>
              </a:extLst>
            </p:cNvPr>
            <p:cNvSpPr/>
            <p:nvPr/>
          </p:nvSpPr>
          <p:spPr>
            <a:xfrm>
              <a:off x="1019958" y="5075768"/>
              <a:ext cx="9903419" cy="921093"/>
            </a:xfrm>
            <a:prstGeom prst="rect">
              <a:avLst/>
            </a:prstGeom>
            <a:solidFill>
              <a:schemeClr val="lt1"/>
            </a:solidFill>
            <a:ln w="19050" cap="flat" cmpd="sng">
              <a:solidFill>
                <a:srgbClr val="C96F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1" name="Google Shape;278;p25">
              <a:extLst>
                <a:ext uri="{FF2B5EF4-FFF2-40B4-BE49-F238E27FC236}">
                  <a16:creationId xmlns:a16="http://schemas.microsoft.com/office/drawing/2014/main" id="{01439596-16C9-43E2-B056-0F3E78ED366C}"/>
                </a:ext>
              </a:extLst>
            </p:cNvPr>
            <p:cNvSpPr txBox="1"/>
            <p:nvPr/>
          </p:nvSpPr>
          <p:spPr>
            <a:xfrm>
              <a:off x="1729642" y="5160182"/>
              <a:ext cx="1150385"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sz="1600" b="1" i="1" u="none" strike="noStrike" cap="none" dirty="0">
                  <a:solidFill>
                    <a:srgbClr val="C96F06"/>
                  </a:solidFill>
                  <a:latin typeface="Meiryo"/>
                  <a:ea typeface="Meiryo"/>
                  <a:cs typeface="Meiryo"/>
                  <a:sym typeface="Meiryo"/>
                </a:rPr>
                <a:t>HINT</a:t>
              </a:r>
              <a:endParaRPr sz="1600" b="1" i="1" u="none" strike="noStrike" cap="none" dirty="0">
                <a:solidFill>
                  <a:srgbClr val="C96F06"/>
                </a:solidFill>
                <a:latin typeface="Meiryo"/>
                <a:ea typeface="Meiryo"/>
                <a:cs typeface="Meiryo"/>
                <a:sym typeface="Meiryo"/>
              </a:endParaRPr>
            </a:p>
          </p:txBody>
        </p:sp>
        <p:pic>
          <p:nvPicPr>
            <p:cNvPr id="22" name="Google Shape;280;p25">
              <a:extLst>
                <a:ext uri="{FF2B5EF4-FFF2-40B4-BE49-F238E27FC236}">
                  <a16:creationId xmlns:a16="http://schemas.microsoft.com/office/drawing/2014/main" id="{339911C6-34F8-4CCD-980E-6F27735F46E0}"/>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348204" y="5114002"/>
              <a:ext cx="370981" cy="330701"/>
            </a:xfrm>
            <a:prstGeom prst="rect">
              <a:avLst/>
            </a:prstGeom>
            <a:noFill/>
            <a:ln>
              <a:noFill/>
            </a:ln>
          </p:spPr>
        </p:pic>
        <p:sp>
          <p:nvSpPr>
            <p:cNvPr id="23" name="Google Shape;160;g125f8f40711_0_119">
              <a:extLst>
                <a:ext uri="{FF2B5EF4-FFF2-40B4-BE49-F238E27FC236}">
                  <a16:creationId xmlns:a16="http://schemas.microsoft.com/office/drawing/2014/main" id="{98B7ACDD-FF1F-4EB0-A1EB-9214B7E8005A}"/>
                </a:ext>
              </a:extLst>
            </p:cNvPr>
            <p:cNvSpPr txBox="1"/>
            <p:nvPr/>
          </p:nvSpPr>
          <p:spPr>
            <a:xfrm>
              <a:off x="1348204" y="5444703"/>
              <a:ext cx="9382000" cy="461624"/>
            </a:xfrm>
            <a:prstGeom prst="rect">
              <a:avLst/>
            </a:prstGeom>
            <a:noFill/>
            <a:ln>
              <a:noFill/>
            </a:ln>
          </p:spPr>
          <p:txBody>
            <a:bodyPr spcFirstLastPara="1" wrap="square" lIns="91425" tIns="45700" rIns="91425" bIns="45700" anchor="t" anchorCtr="0">
              <a:spAutoFit/>
            </a:bodyPr>
            <a:lstStyle/>
            <a:p>
              <a:pPr lvl="0"/>
              <a:r>
                <a:rPr lang="ja-JP" altLang="en-US" sz="1200" dirty="0">
                  <a:solidFill>
                    <a:schemeClr val="dk1"/>
                  </a:solidFill>
                  <a:latin typeface="メイリオ" panose="020B0604030504040204" pitchFamily="50" charset="-128"/>
                  <a:ea typeface="メイリオ" panose="020B0604030504040204" pitchFamily="50" charset="-128"/>
                  <a:cs typeface="Meiryo"/>
                  <a:sym typeface="Meiryo"/>
                </a:rPr>
                <a:t>★は同様の手順でメンバー一覧画面でも付けられます。</a:t>
              </a:r>
              <a:r>
                <a:rPr lang="ja-JP" altLang="en-US" sz="1200" b="0" i="0" dirty="0">
                  <a:solidFill>
                    <a:srgbClr val="202226"/>
                  </a:solidFill>
                  <a:effectLst/>
                  <a:latin typeface="メイリオ" panose="020B0604030504040204" pitchFamily="50" charset="-128"/>
                  <a:ea typeface="メイリオ" panose="020B0604030504040204" pitchFamily="50" charset="-128"/>
                </a:rPr>
                <a:t>顔写真にカーソルを合わせ、左上に表示される☆をクリックするとスター（</a:t>
              </a:r>
              <a:r>
                <a:rPr lang="ja-JP" altLang="en-US" sz="1200" b="0" i="0" dirty="0">
                  <a:effectLst/>
                  <a:latin typeface="メイリオ" panose="020B0604030504040204" pitchFamily="50" charset="-128"/>
                  <a:ea typeface="メイリオ" panose="020B0604030504040204" pitchFamily="50" charset="-128"/>
                </a:rPr>
                <a:t>★</a:t>
              </a:r>
              <a:r>
                <a:rPr lang="ja-JP" altLang="en-US" sz="1200" b="0" i="0" dirty="0">
                  <a:solidFill>
                    <a:srgbClr val="202226"/>
                  </a:solidFill>
                  <a:effectLst/>
                  <a:latin typeface="メイリオ" panose="020B0604030504040204" pitchFamily="50" charset="-128"/>
                  <a:ea typeface="メイリオ" panose="020B0604030504040204" pitchFamily="50" charset="-128"/>
                </a:rPr>
                <a:t>）をつけることができます。</a:t>
              </a:r>
              <a:endParaRPr lang="ja-JP" altLang="en-US" sz="12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endParaRPr>
            </a:p>
          </p:txBody>
        </p:sp>
      </p:grpSp>
      <p:pic>
        <p:nvPicPr>
          <p:cNvPr id="18434" name="Picture 2">
            <a:extLst>
              <a:ext uri="{FF2B5EF4-FFF2-40B4-BE49-F238E27FC236}">
                <a16:creationId xmlns:a16="http://schemas.microsoft.com/office/drawing/2014/main" id="{F7EBAB9F-249A-8450-7B6F-52982EB7ACA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68623" y="2693604"/>
            <a:ext cx="4682549" cy="261259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8436" name="Picture 4">
            <a:extLst>
              <a:ext uri="{FF2B5EF4-FFF2-40B4-BE49-F238E27FC236}">
                <a16:creationId xmlns:a16="http://schemas.microsoft.com/office/drawing/2014/main" id="{FC535002-E47E-89AF-0DFA-73A3BD0BC02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240830" y="2684899"/>
            <a:ext cx="4693500" cy="261259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92349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76;p5">
            <a:extLst>
              <a:ext uri="{FF2B5EF4-FFF2-40B4-BE49-F238E27FC236}">
                <a16:creationId xmlns:a16="http://schemas.microsoft.com/office/drawing/2014/main" id="{303A6923-4A9F-423E-B26B-683BE630BFA0}"/>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Meiryo"/>
                <a:ea typeface="Meiryo"/>
                <a:cs typeface="Meiryo"/>
                <a:sym typeface="Meiryo"/>
              </a:rPr>
              <a:t>プロファイルブック</a:t>
            </a:r>
            <a:endParaRPr sz="1500" b="1" i="0" u="none" strike="noStrike" cap="none" dirty="0">
              <a:solidFill>
                <a:schemeClr val="dk1"/>
              </a:solidFill>
              <a:latin typeface="Arial"/>
              <a:ea typeface="Arial"/>
              <a:cs typeface="Arial"/>
              <a:sym typeface="Arial"/>
            </a:endParaRPr>
          </a:p>
        </p:txBody>
      </p:sp>
      <p:sp>
        <p:nvSpPr>
          <p:cNvPr id="11" name="Google Shape;78;p5">
            <a:extLst>
              <a:ext uri="{FF2B5EF4-FFF2-40B4-BE49-F238E27FC236}">
                <a16:creationId xmlns:a16="http://schemas.microsoft.com/office/drawing/2014/main" id="{7910B74F-53F1-4CD0-865F-5BB3C63B0BD4}"/>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lvl="0"/>
            <a:r>
              <a:rPr lang="en-US" altLang="ja-JP" sz="1400" b="1" dirty="0">
                <a:latin typeface="Meiryo"/>
                <a:ea typeface="Meiryo"/>
                <a:cs typeface="Meiryo"/>
                <a:sym typeface="Meiryo"/>
              </a:rPr>
              <a:t>6.</a:t>
            </a:r>
            <a:r>
              <a:rPr lang="ja-JP" altLang="en-US" sz="1400" b="1" dirty="0">
                <a:latin typeface="Meiryo"/>
                <a:ea typeface="Meiryo"/>
                <a:cs typeface="Meiryo"/>
                <a:sym typeface="Meiryo"/>
              </a:rPr>
              <a:t>その他便利な機能</a:t>
            </a:r>
          </a:p>
        </p:txBody>
      </p:sp>
      <p:sp>
        <p:nvSpPr>
          <p:cNvPr id="12" name="Google Shape;203;g125f8f40711_0_141">
            <a:extLst>
              <a:ext uri="{FF2B5EF4-FFF2-40B4-BE49-F238E27FC236}">
                <a16:creationId xmlns:a16="http://schemas.microsoft.com/office/drawing/2014/main" id="{E08B7E8E-CF75-4601-BD3F-67B0FBB980F4}"/>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altLang="ja-JP" sz="1600" b="1" i="0" u="none" strike="noStrike" cap="none" dirty="0">
                <a:solidFill>
                  <a:srgbClr val="000000"/>
                </a:solidFill>
                <a:latin typeface="Meiryo"/>
                <a:ea typeface="Meiryo"/>
                <a:cs typeface="Meiryo"/>
                <a:sym typeface="Meiryo"/>
              </a:rPr>
              <a:t>6-2</a:t>
            </a:r>
            <a:r>
              <a:rPr lang="en-US" altLang="ja-JP" sz="1600" b="1" dirty="0">
                <a:latin typeface="Meiryo"/>
                <a:ea typeface="Meiryo"/>
                <a:cs typeface="Meiryo"/>
                <a:sym typeface="Meiryo"/>
              </a:rPr>
              <a:t>.</a:t>
            </a:r>
            <a:r>
              <a:rPr lang="ja-JP" altLang="en-US" sz="1600" b="1" i="0" u="none" strike="noStrike" cap="none" dirty="0">
                <a:solidFill>
                  <a:srgbClr val="000000"/>
                </a:solidFill>
                <a:latin typeface="Meiryo"/>
                <a:ea typeface="Meiryo"/>
                <a:cs typeface="Meiryo"/>
                <a:sym typeface="Meiryo"/>
              </a:rPr>
              <a:t> シークレットボックス</a:t>
            </a:r>
          </a:p>
        </p:txBody>
      </p:sp>
      <p:sp>
        <p:nvSpPr>
          <p:cNvPr id="13" name="Google Shape;618;g126584d4e9d_0_223">
            <a:extLst>
              <a:ext uri="{FF2B5EF4-FFF2-40B4-BE49-F238E27FC236}">
                <a16:creationId xmlns:a16="http://schemas.microsoft.com/office/drawing/2014/main" id="{58CDB7F8-C7BA-42F4-AA9B-34B6F2F5BF11}"/>
              </a:ext>
            </a:extLst>
          </p:cNvPr>
          <p:cNvSpPr txBox="1"/>
          <p:nvPr/>
        </p:nvSpPr>
        <p:spPr>
          <a:xfrm>
            <a:off x="292317" y="1161864"/>
            <a:ext cx="7994433" cy="338514"/>
          </a:xfrm>
          <a:prstGeom prst="rect">
            <a:avLst/>
          </a:prstGeom>
          <a:noFill/>
          <a:ln>
            <a:noFill/>
          </a:ln>
        </p:spPr>
        <p:txBody>
          <a:bodyPr spcFirstLastPara="1" wrap="square" lIns="91425" tIns="45700" rIns="91425" bIns="45700" anchor="t" anchorCtr="0">
            <a:spAutoFit/>
          </a:bodyPr>
          <a:lstStyle/>
          <a:p>
            <a:pPr lvl="0"/>
            <a:r>
              <a:rPr lang="ja-JP" altLang="ja-JP" sz="1600" b="1" dirty="0">
                <a:solidFill>
                  <a:schemeClr val="dk1"/>
                </a:solidFill>
                <a:latin typeface="Meiryo"/>
                <a:ea typeface="Meiryo"/>
                <a:cs typeface="Meiryo"/>
                <a:sym typeface="Meiryo"/>
              </a:rPr>
              <a:t>●</a:t>
            </a:r>
            <a:r>
              <a:rPr lang="ja-JP" altLang="en-US" sz="1600" b="1" dirty="0">
                <a:latin typeface="Meiryo"/>
                <a:ea typeface="Meiryo"/>
                <a:cs typeface="Meiryo"/>
                <a:sym typeface="Meiryo"/>
              </a:rPr>
              <a:t>シークレットボックスの活用</a:t>
            </a:r>
          </a:p>
        </p:txBody>
      </p:sp>
      <p:sp>
        <p:nvSpPr>
          <p:cNvPr id="16" name="Google Shape;156;g125f8f40711_0_119">
            <a:extLst>
              <a:ext uri="{FF2B5EF4-FFF2-40B4-BE49-F238E27FC236}">
                <a16:creationId xmlns:a16="http://schemas.microsoft.com/office/drawing/2014/main" id="{8887DF5E-C5A6-4E7C-9C37-277A15344E22}"/>
              </a:ext>
            </a:extLst>
          </p:cNvPr>
          <p:cNvSpPr txBox="1"/>
          <p:nvPr/>
        </p:nvSpPr>
        <p:spPr>
          <a:xfrm>
            <a:off x="694171" y="1470553"/>
            <a:ext cx="10698507"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rgbClr val="000000"/>
                </a:solidFill>
                <a:latin typeface="Meiryo"/>
                <a:ea typeface="Meiryo"/>
                <a:cs typeface="Meiryo"/>
                <a:sym typeface="Meiryo"/>
              </a:rPr>
              <a:t>「シークレットボックス」は各メンバーに対して、「検索キー」と「メモ」を簡単に残せる機能です。簡単なワードを検索キーとして追加しプロファイルブックで</a:t>
            </a:r>
            <a:r>
              <a:rPr lang="ja-JP" altLang="en-US" sz="1400" b="0"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検索したり、面談などで気になったことを備忘のメモとして保存したりできます。</a:t>
            </a:r>
          </a:p>
          <a:p>
            <a:pPr lvl="0"/>
            <a:r>
              <a:rPr lang="ja-JP" altLang="en-US" sz="1400" dirty="0">
                <a:latin typeface="メイリオ" panose="020B0604030504040204" pitchFamily="50" charset="-128"/>
                <a:ea typeface="メイリオ" panose="020B0604030504040204" pitchFamily="50" charset="-128"/>
              </a:rPr>
              <a:t>管理者を含め、他のユーザーに閲覧／編集されることはありません。</a:t>
            </a:r>
          </a:p>
        </p:txBody>
      </p:sp>
      <p:sp>
        <p:nvSpPr>
          <p:cNvPr id="17" name="Google Shape;156;g125f8f40711_0_119">
            <a:extLst>
              <a:ext uri="{FF2B5EF4-FFF2-40B4-BE49-F238E27FC236}">
                <a16:creationId xmlns:a16="http://schemas.microsoft.com/office/drawing/2014/main" id="{69A87BAE-75D4-42BB-8E2F-D6754DCB0E92}"/>
              </a:ext>
            </a:extLst>
          </p:cNvPr>
          <p:cNvSpPr txBox="1"/>
          <p:nvPr/>
        </p:nvSpPr>
        <p:spPr>
          <a:xfrm>
            <a:off x="694171" y="2336794"/>
            <a:ext cx="527749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chemeClr val="dk1"/>
                </a:solidFill>
                <a:latin typeface="Meiryo"/>
                <a:ea typeface="Meiryo"/>
                <a:cs typeface="Meiryo"/>
                <a:sym typeface="Meiryo"/>
              </a:rPr>
              <a:t>①</a:t>
            </a:r>
            <a:r>
              <a:rPr lang="ja-JP" altLang="en-US" sz="1400" b="0" i="0" u="none" strike="noStrike" cap="none" dirty="0">
                <a:solidFill>
                  <a:srgbClr val="000000"/>
                </a:solidFill>
                <a:latin typeface="Meiryo"/>
                <a:ea typeface="Meiryo"/>
                <a:cs typeface="Meiryo"/>
                <a:sym typeface="Meiryo"/>
              </a:rPr>
              <a:t>メンバー詳細画面で　　をクリックしてシークレットボックスを開きます。</a:t>
            </a:r>
          </a:p>
        </p:txBody>
      </p:sp>
      <p:sp>
        <p:nvSpPr>
          <p:cNvPr id="18" name="Google Shape;157;g125f8f40711_0_119">
            <a:extLst>
              <a:ext uri="{FF2B5EF4-FFF2-40B4-BE49-F238E27FC236}">
                <a16:creationId xmlns:a16="http://schemas.microsoft.com/office/drawing/2014/main" id="{297ACC4E-C986-4D14-8BCA-4447EDBC0C75}"/>
              </a:ext>
            </a:extLst>
          </p:cNvPr>
          <p:cNvSpPr txBox="1"/>
          <p:nvPr/>
        </p:nvSpPr>
        <p:spPr>
          <a:xfrm>
            <a:off x="6167550" y="2334694"/>
            <a:ext cx="527749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rgbClr val="000000"/>
                </a:solidFill>
                <a:latin typeface="Meiryo"/>
                <a:ea typeface="Meiryo"/>
                <a:cs typeface="Meiryo"/>
                <a:sym typeface="Meiryo"/>
              </a:rPr>
              <a:t>②「検索キー」または「メモ」を追加します。</a:t>
            </a:r>
          </a:p>
        </p:txBody>
      </p:sp>
      <p:pic>
        <p:nvPicPr>
          <p:cNvPr id="20" name="図 19">
            <a:extLst>
              <a:ext uri="{FF2B5EF4-FFF2-40B4-BE49-F238E27FC236}">
                <a16:creationId xmlns:a16="http://schemas.microsoft.com/office/drawing/2014/main" id="{4659576F-BE4D-4DF3-BA3E-BEB77526F2D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3050" t="9605" r="22941" b="16864"/>
          <a:stretch/>
        </p:blipFill>
        <p:spPr>
          <a:xfrm>
            <a:off x="7416499" y="2806867"/>
            <a:ext cx="3164416" cy="2234270"/>
          </a:xfrm>
          <a:prstGeom prst="rect">
            <a:avLst/>
          </a:prstGeom>
        </p:spPr>
      </p:pic>
      <p:graphicFrame>
        <p:nvGraphicFramePr>
          <p:cNvPr id="25" name="Google Shape;1644;p82">
            <a:extLst>
              <a:ext uri="{FF2B5EF4-FFF2-40B4-BE49-F238E27FC236}">
                <a16:creationId xmlns:a16="http://schemas.microsoft.com/office/drawing/2014/main" id="{7EB58C52-E9D2-4837-A839-5C5C20E6F6CF}"/>
              </a:ext>
            </a:extLst>
          </p:cNvPr>
          <p:cNvGraphicFramePr/>
          <p:nvPr>
            <p:extLst>
              <p:ext uri="{D42A27DB-BD31-4B8C-83A1-F6EECF244321}">
                <p14:modId xmlns:p14="http://schemas.microsoft.com/office/powerpoint/2010/main" val="1624249858"/>
              </p:ext>
            </p:extLst>
          </p:nvPr>
        </p:nvGraphicFramePr>
        <p:xfrm>
          <a:off x="6318870" y="5204660"/>
          <a:ext cx="5359674" cy="914420"/>
        </p:xfrm>
        <a:graphic>
          <a:graphicData uri="http://schemas.openxmlformats.org/drawingml/2006/table">
            <a:tbl>
              <a:tblPr firstRow="1" bandRow="1">
                <a:noFill/>
              </a:tblPr>
              <a:tblGrid>
                <a:gridCol w="841504">
                  <a:extLst>
                    <a:ext uri="{9D8B030D-6E8A-4147-A177-3AD203B41FA5}">
                      <a16:colId xmlns:a16="http://schemas.microsoft.com/office/drawing/2014/main" val="20000"/>
                    </a:ext>
                  </a:extLst>
                </a:gridCol>
                <a:gridCol w="4518170">
                  <a:extLst>
                    <a:ext uri="{9D8B030D-6E8A-4147-A177-3AD203B41FA5}">
                      <a16:colId xmlns:a16="http://schemas.microsoft.com/office/drawing/2014/main" val="20001"/>
                    </a:ext>
                  </a:extLst>
                </a:gridCol>
              </a:tblGrid>
              <a:tr h="222599">
                <a:tc>
                  <a:txBody>
                    <a:bodyPr/>
                    <a:lstStyle/>
                    <a:p>
                      <a:pPr marL="0" marR="0" lvl="0" indent="0" algn="l" rtl="0">
                        <a:lnSpc>
                          <a:spcPct val="100000"/>
                        </a:lnSpc>
                        <a:spcBef>
                          <a:spcPts val="0"/>
                        </a:spcBef>
                        <a:spcAft>
                          <a:spcPts val="0"/>
                        </a:spcAft>
                        <a:buNone/>
                      </a:pPr>
                      <a:r>
                        <a:rPr lang="ja-JP" sz="1200" b="1" u="none" strike="noStrike" cap="none" dirty="0">
                          <a:latin typeface="Meiryo"/>
                          <a:ea typeface="Meiryo"/>
                          <a:cs typeface="Meiryo"/>
                          <a:sym typeface="Meiryo"/>
                        </a:rPr>
                        <a:t>検索キー</a:t>
                      </a:r>
                      <a:endParaRPr sz="1200" b="1" u="none" strike="noStrike" cap="none" dirty="0">
                        <a:latin typeface="Meiryo"/>
                        <a:ea typeface="Meiryo"/>
                        <a:cs typeface="Meiryo"/>
                        <a:sym typeface="Meiryo"/>
                      </a:endParaRPr>
                    </a:p>
                  </a:txBody>
                  <a:tcPr marL="91450" marR="91450" marT="45725" marB="45725" anchor="ctr">
                    <a:solidFill>
                      <a:schemeClr val="lt1"/>
                    </a:solidFill>
                  </a:tcPr>
                </a:tc>
                <a:tc>
                  <a:txBody>
                    <a:bodyPr/>
                    <a:lstStyle/>
                    <a:p>
                      <a:pPr marL="0" marR="0" lvl="0" indent="0" algn="l" rtl="0">
                        <a:lnSpc>
                          <a:spcPct val="100000"/>
                        </a:lnSpc>
                        <a:spcBef>
                          <a:spcPts val="0"/>
                        </a:spcBef>
                        <a:spcAft>
                          <a:spcPts val="0"/>
                        </a:spcAft>
                        <a:buNone/>
                      </a:pPr>
                      <a:r>
                        <a:rPr lang="ja-JP" sz="1200" b="0" i="0" u="none" strike="noStrike" cap="none" dirty="0">
                          <a:solidFill>
                            <a:schemeClr val="dk1"/>
                          </a:solidFill>
                          <a:latin typeface="Meiryo"/>
                          <a:ea typeface="Meiryo"/>
                          <a:cs typeface="Meiryo"/>
                          <a:sym typeface="Meiryo"/>
                        </a:rPr>
                        <a:t>「要面談」「○○詳しい」など、自分がよく使う簡単なワードを検索キーとして追加し</a:t>
                      </a:r>
                      <a:r>
                        <a:rPr lang="ja-JP" sz="1200" b="0" i="0" u="none" strike="noStrike" cap="none" dirty="0">
                          <a:solidFill>
                            <a:schemeClr val="tx1"/>
                          </a:solidFill>
                          <a:latin typeface="Meiryo"/>
                          <a:ea typeface="Meiryo"/>
                          <a:cs typeface="Meiryo"/>
                          <a:sym typeface="Meiryo"/>
                          <a:hlinkClick r:id="rId3" action="ppaction://hlinksldjump"/>
                        </a:rPr>
                        <a:t>キーワードで絞り込む</a:t>
                      </a:r>
                      <a:r>
                        <a:rPr lang="ja-JP" sz="1200" b="0" i="0" u="none" strike="noStrike" cap="none" dirty="0">
                          <a:solidFill>
                            <a:schemeClr val="dk1"/>
                          </a:solidFill>
                          <a:latin typeface="Meiryo"/>
                          <a:ea typeface="Meiryo"/>
                          <a:cs typeface="Meiryo"/>
                          <a:sym typeface="Meiryo"/>
                        </a:rPr>
                        <a:t>で検索できます。</a:t>
                      </a:r>
                      <a:endParaRPr sz="1200" b="0" u="none" strike="noStrike" cap="none" dirty="0">
                        <a:latin typeface="Meiryo"/>
                        <a:ea typeface="Meiryo"/>
                        <a:cs typeface="Meiryo"/>
                        <a:sym typeface="Meiryo"/>
                      </a:endParaRPr>
                    </a:p>
                  </a:txBody>
                  <a:tcPr marL="91450" marR="91450" marT="45725" marB="45725" anchor="ctr">
                    <a:solidFill>
                      <a:schemeClr val="lt1"/>
                    </a:solidFill>
                  </a:tcPr>
                </a:tc>
                <a:extLst>
                  <a:ext uri="{0D108BD9-81ED-4DB2-BD59-A6C34878D82A}">
                    <a16:rowId xmlns:a16="http://schemas.microsoft.com/office/drawing/2014/main" val="10000"/>
                  </a:ext>
                </a:extLst>
              </a:tr>
              <a:tr h="222599">
                <a:tc>
                  <a:txBody>
                    <a:bodyPr/>
                    <a:lstStyle/>
                    <a:p>
                      <a:pPr marL="0" marR="0" lvl="0" indent="0" algn="l" rtl="0">
                        <a:lnSpc>
                          <a:spcPct val="100000"/>
                        </a:lnSpc>
                        <a:spcBef>
                          <a:spcPts val="0"/>
                        </a:spcBef>
                        <a:spcAft>
                          <a:spcPts val="0"/>
                        </a:spcAft>
                        <a:buNone/>
                      </a:pPr>
                      <a:r>
                        <a:rPr lang="ja-JP" sz="1200" b="1" u="none" strike="noStrike" cap="none" dirty="0">
                          <a:latin typeface="Meiryo"/>
                          <a:ea typeface="Meiryo"/>
                          <a:cs typeface="Meiryo"/>
                          <a:sym typeface="Meiryo"/>
                        </a:rPr>
                        <a:t>メモ</a:t>
                      </a:r>
                      <a:endParaRPr sz="1200" b="1" u="none" strike="noStrike" cap="none" dirty="0">
                        <a:latin typeface="Meiryo"/>
                        <a:ea typeface="Meiryo"/>
                        <a:cs typeface="Meiryo"/>
                        <a:sym typeface="Meiryo"/>
                      </a:endParaRPr>
                    </a:p>
                  </a:txBody>
                  <a:tcPr marL="91450" marR="91450" marT="45725" marB="45725" anchor="ctr">
                    <a:solidFill>
                      <a:schemeClr val="lt1"/>
                    </a:solidFill>
                  </a:tcPr>
                </a:tc>
                <a:tc>
                  <a:txBody>
                    <a:bodyPr/>
                    <a:lstStyle/>
                    <a:p>
                      <a:pPr marL="0" marR="0" lvl="0" indent="0" algn="l" rtl="0">
                        <a:lnSpc>
                          <a:spcPct val="100000"/>
                        </a:lnSpc>
                        <a:spcBef>
                          <a:spcPts val="0"/>
                        </a:spcBef>
                        <a:spcAft>
                          <a:spcPts val="0"/>
                        </a:spcAft>
                        <a:buNone/>
                      </a:pPr>
                      <a:r>
                        <a:rPr lang="ja-JP" sz="1200" b="0" i="0" u="none" strike="noStrike" cap="none" dirty="0">
                          <a:solidFill>
                            <a:schemeClr val="dk1"/>
                          </a:solidFill>
                          <a:latin typeface="Meiryo"/>
                          <a:ea typeface="Meiryo"/>
                          <a:cs typeface="Meiryo"/>
                          <a:sym typeface="Meiryo"/>
                        </a:rPr>
                        <a:t>簡単なメモを追加できます。面談や臨店などで気になったことを備忘のメモとして保存できます。</a:t>
                      </a:r>
                      <a:endParaRPr sz="1200" b="0" u="none" strike="noStrike" cap="none" dirty="0">
                        <a:latin typeface="Meiryo"/>
                        <a:ea typeface="Meiryo"/>
                        <a:cs typeface="Meiryo"/>
                        <a:sym typeface="Meiryo"/>
                      </a:endParaRPr>
                    </a:p>
                  </a:txBody>
                  <a:tcPr marL="91450" marR="91450" marT="45725" marB="45725" anchor="ctr">
                    <a:solidFill>
                      <a:schemeClr val="lt1"/>
                    </a:solidFill>
                  </a:tcPr>
                </a:tc>
                <a:extLst>
                  <a:ext uri="{0D108BD9-81ED-4DB2-BD59-A6C34878D82A}">
                    <a16:rowId xmlns:a16="http://schemas.microsoft.com/office/drawing/2014/main" val="10001"/>
                  </a:ext>
                </a:extLst>
              </a:tr>
            </a:tbl>
          </a:graphicData>
        </a:graphic>
      </p:graphicFrame>
      <p:pic>
        <p:nvPicPr>
          <p:cNvPr id="19458" name="Picture 2">
            <a:extLst>
              <a:ext uri="{FF2B5EF4-FFF2-40B4-BE49-F238E27FC236}">
                <a16:creationId xmlns:a16="http://schemas.microsoft.com/office/drawing/2014/main" id="{AB8204FB-40B1-AA35-4449-BE913449833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5261" y="2888501"/>
            <a:ext cx="5235316" cy="291896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 name="図 2">
            <a:extLst>
              <a:ext uri="{FF2B5EF4-FFF2-40B4-BE49-F238E27FC236}">
                <a16:creationId xmlns:a16="http://schemas.microsoft.com/office/drawing/2014/main" id="{47D446FC-C862-9E87-7A7E-19669C3B7E44}"/>
              </a:ext>
            </a:extLst>
          </p:cNvPr>
          <p:cNvPicPr>
            <a:picLocks noChangeAspect="1"/>
          </p:cNvPicPr>
          <p:nvPr/>
        </p:nvPicPr>
        <p:blipFill rotWithShape="1">
          <a:blip r:embed="rId5"/>
          <a:srcRect l="91250" t="16560" r="5866" b="78447"/>
          <a:stretch/>
        </p:blipFill>
        <p:spPr>
          <a:xfrm>
            <a:off x="2552173" y="2250597"/>
            <a:ext cx="351539" cy="338514"/>
          </a:xfrm>
          <a:prstGeom prst="rect">
            <a:avLst/>
          </a:prstGeom>
        </p:spPr>
      </p:pic>
    </p:spTree>
    <p:extLst>
      <p:ext uri="{BB962C8B-B14F-4D97-AF65-F5344CB8AC3E}">
        <p14:creationId xmlns:p14="http://schemas.microsoft.com/office/powerpoint/2010/main" val="12965221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oogle Shape;1654;p82">
            <a:extLst>
              <a:ext uri="{FF2B5EF4-FFF2-40B4-BE49-F238E27FC236}">
                <a16:creationId xmlns:a16="http://schemas.microsoft.com/office/drawing/2014/main" id="{25B74499-4A00-7FDB-E6D7-40CAF2D04010}"/>
              </a:ext>
            </a:extLst>
          </p:cNvPr>
          <p:cNvGrpSpPr/>
          <p:nvPr/>
        </p:nvGrpSpPr>
        <p:grpSpPr>
          <a:xfrm>
            <a:off x="1381191" y="1993733"/>
            <a:ext cx="3501602" cy="2472613"/>
            <a:chOff x="3412784" y="8798383"/>
            <a:chExt cx="4666913" cy="3164113"/>
          </a:xfrm>
        </p:grpSpPr>
        <p:pic>
          <p:nvPicPr>
            <p:cNvPr id="8" name="Google Shape;1655;p82" descr="https://support.kaonavi.jp/wp/wp-content/uploads/PB_edit_40.png">
              <a:extLst>
                <a:ext uri="{FF2B5EF4-FFF2-40B4-BE49-F238E27FC236}">
                  <a16:creationId xmlns:a16="http://schemas.microsoft.com/office/drawing/2014/main" id="{F8B8E395-ADCC-2EAC-4F8F-64A28E31FA17}"/>
                </a:ext>
              </a:extLst>
            </p:cNvPr>
            <p:cNvPicPr preferRelativeResize="0"/>
            <p:nvPr/>
          </p:nvPicPr>
          <p:blipFill rotWithShape="1">
            <a:blip r:embed="rId2" cstate="email">
              <a:alphaModFix/>
              <a:extLst>
                <a:ext uri="{28A0092B-C50C-407E-A947-70E740481C1C}">
                  <a14:useLocalDpi xmlns:a14="http://schemas.microsoft.com/office/drawing/2010/main"/>
                </a:ext>
              </a:extLst>
            </a:blip>
            <a:srcRect l="24985" t="18837" r="25243" b="17190"/>
            <a:stretch/>
          </p:blipFill>
          <p:spPr>
            <a:xfrm>
              <a:off x="3412784" y="8798383"/>
              <a:ext cx="4666913" cy="3164113"/>
            </a:xfrm>
            <a:prstGeom prst="rect">
              <a:avLst/>
            </a:prstGeom>
            <a:noFill/>
            <a:ln>
              <a:noFill/>
            </a:ln>
          </p:spPr>
        </p:pic>
        <p:sp>
          <p:nvSpPr>
            <p:cNvPr id="9" name="Google Shape;1656;p82">
              <a:extLst>
                <a:ext uri="{FF2B5EF4-FFF2-40B4-BE49-F238E27FC236}">
                  <a16:creationId xmlns:a16="http://schemas.microsoft.com/office/drawing/2014/main" id="{41ED93AB-0241-6DA8-2BF1-1D72FFC57CDB}"/>
                </a:ext>
              </a:extLst>
            </p:cNvPr>
            <p:cNvSpPr/>
            <p:nvPr/>
          </p:nvSpPr>
          <p:spPr>
            <a:xfrm>
              <a:off x="3555050" y="9350774"/>
              <a:ext cx="2367185" cy="503576"/>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grpSp>
      <p:sp>
        <p:nvSpPr>
          <p:cNvPr id="12" name="Google Shape;76;p5">
            <a:extLst>
              <a:ext uri="{FF2B5EF4-FFF2-40B4-BE49-F238E27FC236}">
                <a16:creationId xmlns:a16="http://schemas.microsoft.com/office/drawing/2014/main" id="{F2E9C45F-FD25-47D4-A765-140B34321161}"/>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Meiryo"/>
                <a:ea typeface="Meiryo"/>
                <a:cs typeface="Meiryo"/>
                <a:sym typeface="Meiryo"/>
              </a:rPr>
              <a:t>プロファイルブック</a:t>
            </a:r>
            <a:endParaRPr sz="1500" b="1" i="0" u="none" strike="noStrike" cap="none" dirty="0">
              <a:solidFill>
                <a:schemeClr val="dk1"/>
              </a:solidFill>
              <a:latin typeface="Arial"/>
              <a:ea typeface="Arial"/>
              <a:cs typeface="Arial"/>
              <a:sym typeface="Arial"/>
            </a:endParaRPr>
          </a:p>
        </p:txBody>
      </p:sp>
      <p:sp>
        <p:nvSpPr>
          <p:cNvPr id="13" name="Google Shape;78;p5">
            <a:extLst>
              <a:ext uri="{FF2B5EF4-FFF2-40B4-BE49-F238E27FC236}">
                <a16:creationId xmlns:a16="http://schemas.microsoft.com/office/drawing/2014/main" id="{2EB8E268-042B-4274-84F9-19F499A14A57}"/>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lvl="0"/>
            <a:r>
              <a:rPr lang="en-US" altLang="ja-JP" sz="1400" b="1" dirty="0">
                <a:latin typeface="Meiryo"/>
                <a:ea typeface="Meiryo"/>
                <a:cs typeface="Meiryo"/>
                <a:sym typeface="Meiryo"/>
              </a:rPr>
              <a:t>6.</a:t>
            </a:r>
            <a:r>
              <a:rPr lang="ja-JP" altLang="en-US" sz="1400" b="1" dirty="0">
                <a:latin typeface="Meiryo"/>
                <a:ea typeface="Meiryo"/>
                <a:cs typeface="Meiryo"/>
                <a:sym typeface="Meiryo"/>
              </a:rPr>
              <a:t>その他便利な機能</a:t>
            </a:r>
          </a:p>
        </p:txBody>
      </p:sp>
      <p:sp>
        <p:nvSpPr>
          <p:cNvPr id="14" name="Google Shape;203;g125f8f40711_0_141">
            <a:extLst>
              <a:ext uri="{FF2B5EF4-FFF2-40B4-BE49-F238E27FC236}">
                <a16:creationId xmlns:a16="http://schemas.microsoft.com/office/drawing/2014/main" id="{62C1B63E-64BC-44D1-A7CE-0D03017E39A5}"/>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altLang="ja-JP" sz="1600" b="1" i="0" u="none" strike="noStrike" cap="none" dirty="0">
                <a:solidFill>
                  <a:srgbClr val="000000"/>
                </a:solidFill>
                <a:latin typeface="Meiryo"/>
                <a:ea typeface="Meiryo"/>
                <a:cs typeface="Meiryo"/>
                <a:sym typeface="Meiryo"/>
              </a:rPr>
              <a:t>6-2</a:t>
            </a:r>
            <a:r>
              <a:rPr lang="en-US" altLang="ja-JP" sz="1600" b="1" dirty="0">
                <a:latin typeface="Meiryo"/>
                <a:ea typeface="Meiryo"/>
                <a:cs typeface="Meiryo"/>
                <a:sym typeface="Meiryo"/>
              </a:rPr>
              <a:t>.</a:t>
            </a:r>
            <a:r>
              <a:rPr lang="ja-JP" altLang="en-US" sz="1600" b="1" i="0" u="none" strike="noStrike" cap="none" dirty="0">
                <a:solidFill>
                  <a:srgbClr val="000000"/>
                </a:solidFill>
                <a:latin typeface="Meiryo"/>
                <a:ea typeface="Meiryo"/>
                <a:cs typeface="Meiryo"/>
                <a:sym typeface="Meiryo"/>
              </a:rPr>
              <a:t> シークレットボックス</a:t>
            </a:r>
          </a:p>
        </p:txBody>
      </p:sp>
      <p:sp>
        <p:nvSpPr>
          <p:cNvPr id="15" name="Google Shape;618;g126584d4e9d_0_223">
            <a:extLst>
              <a:ext uri="{FF2B5EF4-FFF2-40B4-BE49-F238E27FC236}">
                <a16:creationId xmlns:a16="http://schemas.microsoft.com/office/drawing/2014/main" id="{5B4FC837-5D9B-410D-BF79-0D21FEDA0DD1}"/>
              </a:ext>
            </a:extLst>
          </p:cNvPr>
          <p:cNvSpPr txBox="1"/>
          <p:nvPr/>
        </p:nvSpPr>
        <p:spPr>
          <a:xfrm>
            <a:off x="292317" y="1161864"/>
            <a:ext cx="7994433" cy="338514"/>
          </a:xfrm>
          <a:prstGeom prst="rect">
            <a:avLst/>
          </a:prstGeom>
          <a:noFill/>
          <a:ln>
            <a:noFill/>
          </a:ln>
        </p:spPr>
        <p:txBody>
          <a:bodyPr spcFirstLastPara="1" wrap="square" lIns="91425" tIns="45700" rIns="91425" bIns="45700" anchor="t" anchorCtr="0">
            <a:spAutoFit/>
          </a:bodyPr>
          <a:lstStyle/>
          <a:p>
            <a:pPr lvl="0"/>
            <a:r>
              <a:rPr lang="ja-JP" altLang="ja-JP" sz="1600" b="1" dirty="0">
                <a:solidFill>
                  <a:schemeClr val="dk1"/>
                </a:solidFill>
                <a:latin typeface="Meiryo"/>
                <a:ea typeface="Meiryo"/>
                <a:cs typeface="Meiryo"/>
                <a:sym typeface="Meiryo"/>
              </a:rPr>
              <a:t>●</a:t>
            </a:r>
            <a:r>
              <a:rPr lang="ja-JP" altLang="en-US" sz="1600" b="1" dirty="0">
                <a:latin typeface="Meiryo"/>
                <a:ea typeface="Meiryo"/>
                <a:cs typeface="Meiryo"/>
                <a:sym typeface="Meiryo"/>
              </a:rPr>
              <a:t>シークレットボックスの活用</a:t>
            </a:r>
          </a:p>
        </p:txBody>
      </p:sp>
      <p:sp>
        <p:nvSpPr>
          <p:cNvPr id="16" name="Google Shape;156;g125f8f40711_0_119">
            <a:extLst>
              <a:ext uri="{FF2B5EF4-FFF2-40B4-BE49-F238E27FC236}">
                <a16:creationId xmlns:a16="http://schemas.microsoft.com/office/drawing/2014/main" id="{17A87FE8-DAA0-4DB6-A52D-A03797FFBDB2}"/>
              </a:ext>
            </a:extLst>
          </p:cNvPr>
          <p:cNvSpPr txBox="1"/>
          <p:nvPr/>
        </p:nvSpPr>
        <p:spPr>
          <a:xfrm>
            <a:off x="694171" y="1470553"/>
            <a:ext cx="527749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rgbClr val="000000"/>
                </a:solidFill>
                <a:latin typeface="Meiryo"/>
                <a:ea typeface="Meiryo"/>
                <a:cs typeface="Meiryo"/>
                <a:sym typeface="Meiryo"/>
              </a:rPr>
              <a:t>③テキストボックスにキーを入力して　　　　 をクリックすると、入力したキーが「検索キー」として登録されます。</a:t>
            </a:r>
            <a:endParaRPr lang="ja-JP" altLang="en-US" sz="1400" dirty="0"/>
          </a:p>
        </p:txBody>
      </p:sp>
      <p:pic>
        <p:nvPicPr>
          <p:cNvPr id="17" name="Google Shape;1647;p82">
            <a:extLst>
              <a:ext uri="{FF2B5EF4-FFF2-40B4-BE49-F238E27FC236}">
                <a16:creationId xmlns:a16="http://schemas.microsoft.com/office/drawing/2014/main" id="{018538C8-8B7E-49BE-9685-359A2B93FB10}"/>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838070" y="1470553"/>
            <a:ext cx="716752" cy="260112"/>
          </a:xfrm>
          <a:prstGeom prst="rect">
            <a:avLst/>
          </a:prstGeom>
          <a:noFill/>
          <a:ln>
            <a:noFill/>
          </a:ln>
        </p:spPr>
      </p:pic>
      <p:grpSp>
        <p:nvGrpSpPr>
          <p:cNvPr id="18" name="Google Shape;1648;p82">
            <a:extLst>
              <a:ext uri="{FF2B5EF4-FFF2-40B4-BE49-F238E27FC236}">
                <a16:creationId xmlns:a16="http://schemas.microsoft.com/office/drawing/2014/main" id="{D80A940B-D486-4BDF-9114-F8B5105C5E9E}"/>
              </a:ext>
            </a:extLst>
          </p:cNvPr>
          <p:cNvGrpSpPr/>
          <p:nvPr/>
        </p:nvGrpSpPr>
        <p:grpSpPr>
          <a:xfrm>
            <a:off x="732227" y="4716370"/>
            <a:ext cx="10727033" cy="1147374"/>
            <a:chOff x="886511" y="5425207"/>
            <a:chExt cx="10727033" cy="983371"/>
          </a:xfrm>
        </p:grpSpPr>
        <p:grpSp>
          <p:nvGrpSpPr>
            <p:cNvPr id="19" name="Google Shape;1649;p82">
              <a:extLst>
                <a:ext uri="{FF2B5EF4-FFF2-40B4-BE49-F238E27FC236}">
                  <a16:creationId xmlns:a16="http://schemas.microsoft.com/office/drawing/2014/main" id="{7EBBC31D-DCEE-4855-AB09-6CD297256F1C}"/>
                </a:ext>
              </a:extLst>
            </p:cNvPr>
            <p:cNvGrpSpPr/>
            <p:nvPr/>
          </p:nvGrpSpPr>
          <p:grpSpPr>
            <a:xfrm>
              <a:off x="886511" y="5425207"/>
              <a:ext cx="10698038" cy="983371"/>
              <a:chOff x="886511" y="5047836"/>
              <a:chExt cx="10698038" cy="983371"/>
            </a:xfrm>
          </p:grpSpPr>
          <p:sp>
            <p:nvSpPr>
              <p:cNvPr id="21" name="Google Shape;1650;p82">
                <a:extLst>
                  <a:ext uri="{FF2B5EF4-FFF2-40B4-BE49-F238E27FC236}">
                    <a16:creationId xmlns:a16="http://schemas.microsoft.com/office/drawing/2014/main" id="{E0B683DB-F86B-45D7-AF04-ED4202A84CC8}"/>
                  </a:ext>
                </a:extLst>
              </p:cNvPr>
              <p:cNvSpPr/>
              <p:nvPr/>
            </p:nvSpPr>
            <p:spPr>
              <a:xfrm>
                <a:off x="886511" y="5047836"/>
                <a:ext cx="10698038" cy="983371"/>
              </a:xfrm>
              <a:prstGeom prst="rect">
                <a:avLst/>
              </a:prstGeom>
              <a:solidFill>
                <a:schemeClr val="lt1"/>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2" name="Google Shape;1651;p82">
                <a:extLst>
                  <a:ext uri="{FF2B5EF4-FFF2-40B4-BE49-F238E27FC236}">
                    <a16:creationId xmlns:a16="http://schemas.microsoft.com/office/drawing/2014/main" id="{F0F151A3-D5AA-4200-9A79-1EF171BB2568}"/>
                  </a:ext>
                </a:extLst>
              </p:cNvPr>
              <p:cNvSpPr txBox="1"/>
              <p:nvPr/>
            </p:nvSpPr>
            <p:spPr>
              <a:xfrm>
                <a:off x="962344" y="5130727"/>
                <a:ext cx="8886581" cy="3428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sz="2000" b="1" i="1" u="none" strike="noStrike" cap="none" dirty="0">
                    <a:solidFill>
                      <a:srgbClr val="00B0F0"/>
                    </a:solidFill>
                    <a:latin typeface="Meiryo"/>
                    <a:ea typeface="Meiryo"/>
                    <a:cs typeface="Meiryo"/>
                    <a:sym typeface="Meiryo"/>
                  </a:rPr>
                  <a:t>✔ CHECK!　シークレットボックスの注意点</a:t>
                </a:r>
                <a:endParaRPr sz="2000" b="1" i="1" u="none" strike="noStrike" cap="none" dirty="0">
                  <a:solidFill>
                    <a:srgbClr val="00B0F0"/>
                  </a:solidFill>
                  <a:latin typeface="Meiryo"/>
                  <a:ea typeface="Meiryo"/>
                  <a:cs typeface="Meiryo"/>
                  <a:sym typeface="Meiryo"/>
                </a:endParaRPr>
              </a:p>
            </p:txBody>
          </p:sp>
        </p:grpSp>
        <p:sp>
          <p:nvSpPr>
            <p:cNvPr id="20" name="Google Shape;1652;p82">
              <a:extLst>
                <a:ext uri="{FF2B5EF4-FFF2-40B4-BE49-F238E27FC236}">
                  <a16:creationId xmlns:a16="http://schemas.microsoft.com/office/drawing/2014/main" id="{E8EB6444-3AE6-4F37-98D9-CA6BE4B99FCE}"/>
                </a:ext>
              </a:extLst>
            </p:cNvPr>
            <p:cNvSpPr txBox="1"/>
            <p:nvPr/>
          </p:nvSpPr>
          <p:spPr>
            <a:xfrm>
              <a:off x="915506" y="5854667"/>
              <a:ext cx="10698038" cy="553911"/>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2000"/>
                <a:buFont typeface="Noto Sans Symbols"/>
                <a:buChar char="⮚"/>
              </a:pPr>
              <a:r>
                <a:rPr lang="ja-JP" b="0" i="0" u="none" strike="noStrike" cap="none" dirty="0">
                  <a:solidFill>
                    <a:srgbClr val="000000"/>
                  </a:solidFill>
                  <a:latin typeface="Meiryo"/>
                  <a:ea typeface="Meiryo"/>
                  <a:cs typeface="Meiryo"/>
                  <a:sym typeface="Meiryo"/>
                </a:rPr>
                <a:t>他のユーザーが追加した「検索キー」や「メモ」を閲覧したり、編集したりすることはできません。</a:t>
              </a:r>
              <a:endParaRPr b="0" i="0" u="none" strike="noStrike" cap="none" dirty="0">
                <a:solidFill>
                  <a:srgbClr val="000000"/>
                </a:solidFill>
                <a:latin typeface="Meiryo"/>
                <a:ea typeface="Meiryo"/>
                <a:cs typeface="Meiryo"/>
                <a:sym typeface="Meiryo"/>
              </a:endParaRPr>
            </a:p>
            <a:p>
              <a:pPr marL="342900" marR="0" lvl="0" indent="-342900" algn="l" rtl="0">
                <a:lnSpc>
                  <a:spcPct val="100000"/>
                </a:lnSpc>
                <a:spcBef>
                  <a:spcPts val="0"/>
                </a:spcBef>
                <a:spcAft>
                  <a:spcPts val="0"/>
                </a:spcAft>
                <a:buClr>
                  <a:srgbClr val="000000"/>
                </a:buClr>
                <a:buSzPts val="2000"/>
                <a:buFont typeface="Noto Sans Symbols"/>
                <a:buChar char="⮚"/>
              </a:pPr>
              <a:r>
                <a:rPr lang="ja-JP" b="0" i="0" u="none" strike="noStrike" cap="none" dirty="0">
                  <a:solidFill>
                    <a:srgbClr val="000000"/>
                  </a:solidFill>
                  <a:latin typeface="Meiryo"/>
                  <a:ea typeface="Meiryo"/>
                  <a:cs typeface="Meiryo"/>
                  <a:sym typeface="Meiryo"/>
                </a:rPr>
                <a:t>CSVや帳票での出力はできません。</a:t>
              </a:r>
              <a:endParaRPr b="0" i="0" u="none" strike="noStrike" cap="none" dirty="0">
                <a:solidFill>
                  <a:srgbClr val="000000"/>
                </a:solidFill>
                <a:latin typeface="Meiryo"/>
                <a:ea typeface="Meiryo"/>
                <a:cs typeface="Meiryo"/>
                <a:sym typeface="Meiryo"/>
              </a:endParaRPr>
            </a:p>
          </p:txBody>
        </p:sp>
      </p:grpSp>
      <p:sp>
        <p:nvSpPr>
          <p:cNvPr id="23" name="Google Shape;157;g125f8f40711_0_119">
            <a:extLst>
              <a:ext uri="{FF2B5EF4-FFF2-40B4-BE49-F238E27FC236}">
                <a16:creationId xmlns:a16="http://schemas.microsoft.com/office/drawing/2014/main" id="{A3FAA4D2-5530-4D46-9E2A-50DF41A97CC5}"/>
              </a:ext>
            </a:extLst>
          </p:cNvPr>
          <p:cNvSpPr txBox="1"/>
          <p:nvPr/>
        </p:nvSpPr>
        <p:spPr>
          <a:xfrm>
            <a:off x="6167550" y="1474614"/>
            <a:ext cx="527749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rgbClr val="000000"/>
                </a:solidFill>
                <a:latin typeface="Meiryo"/>
                <a:ea typeface="Meiryo"/>
                <a:cs typeface="Meiryo"/>
                <a:sym typeface="Meiryo"/>
              </a:rPr>
              <a:t>④サンプル画面では一例として、「積極的」「丁寧」「要面談」と入力しています。</a:t>
            </a:r>
            <a:endParaRPr lang="ja-JP" altLang="en-US" sz="1400" dirty="0"/>
          </a:p>
        </p:txBody>
      </p:sp>
      <p:grpSp>
        <p:nvGrpSpPr>
          <p:cNvPr id="24" name="Google Shape;1668;p83">
            <a:extLst>
              <a:ext uri="{FF2B5EF4-FFF2-40B4-BE49-F238E27FC236}">
                <a16:creationId xmlns:a16="http://schemas.microsoft.com/office/drawing/2014/main" id="{67041867-7D33-425A-902E-644B721D5D73}"/>
              </a:ext>
            </a:extLst>
          </p:cNvPr>
          <p:cNvGrpSpPr/>
          <p:nvPr/>
        </p:nvGrpSpPr>
        <p:grpSpPr>
          <a:xfrm>
            <a:off x="6940176" y="2002146"/>
            <a:ext cx="3732244" cy="2471542"/>
            <a:chOff x="3398071" y="3359646"/>
            <a:chExt cx="4661292" cy="3176929"/>
          </a:xfrm>
        </p:grpSpPr>
        <p:pic>
          <p:nvPicPr>
            <p:cNvPr id="25" name="Google Shape;1669;p83" descr="https://support.kaonavi.jp/wp/wp-content/uploads/PB_edit_41.png">
              <a:extLst>
                <a:ext uri="{FF2B5EF4-FFF2-40B4-BE49-F238E27FC236}">
                  <a16:creationId xmlns:a16="http://schemas.microsoft.com/office/drawing/2014/main" id="{E88A4299-1050-4B16-823D-09B76BDEC333}"/>
                </a:ext>
              </a:extLst>
            </p:cNvPr>
            <p:cNvPicPr preferRelativeResize="0"/>
            <p:nvPr/>
          </p:nvPicPr>
          <p:blipFill rotWithShape="1">
            <a:blip r:embed="rId4" cstate="email">
              <a:alphaModFix/>
              <a:extLst>
                <a:ext uri="{28A0092B-C50C-407E-A947-70E740481C1C}">
                  <a14:useLocalDpi xmlns:a14="http://schemas.microsoft.com/office/drawing/2010/main"/>
                </a:ext>
              </a:extLst>
            </a:blip>
            <a:srcRect l="25025" t="12309" r="25262" b="18952"/>
            <a:stretch/>
          </p:blipFill>
          <p:spPr>
            <a:xfrm>
              <a:off x="3398071" y="3359646"/>
              <a:ext cx="4661292" cy="3176929"/>
            </a:xfrm>
            <a:prstGeom prst="rect">
              <a:avLst/>
            </a:prstGeom>
            <a:noFill/>
            <a:ln>
              <a:noFill/>
            </a:ln>
          </p:spPr>
        </p:pic>
        <p:sp>
          <p:nvSpPr>
            <p:cNvPr id="26" name="Google Shape;1670;p83">
              <a:extLst>
                <a:ext uri="{FF2B5EF4-FFF2-40B4-BE49-F238E27FC236}">
                  <a16:creationId xmlns:a16="http://schemas.microsoft.com/office/drawing/2014/main" id="{69807635-6367-4668-88EC-5650DADCD4A0}"/>
                </a:ext>
              </a:extLst>
            </p:cNvPr>
            <p:cNvSpPr/>
            <p:nvPr/>
          </p:nvSpPr>
          <p:spPr>
            <a:xfrm>
              <a:off x="3519740" y="4417620"/>
              <a:ext cx="1944991" cy="457735"/>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grpSp>
    </p:spTree>
    <p:extLst>
      <p:ext uri="{BB962C8B-B14F-4D97-AF65-F5344CB8AC3E}">
        <p14:creationId xmlns:p14="http://schemas.microsoft.com/office/powerpoint/2010/main" val="31747753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671;p83">
            <a:extLst>
              <a:ext uri="{FF2B5EF4-FFF2-40B4-BE49-F238E27FC236}">
                <a16:creationId xmlns:a16="http://schemas.microsoft.com/office/drawing/2014/main" id="{A4D386A3-5F8C-9A63-5DE1-3F13111D8C03}"/>
              </a:ext>
            </a:extLst>
          </p:cNvPr>
          <p:cNvGrpSpPr/>
          <p:nvPr/>
        </p:nvGrpSpPr>
        <p:grpSpPr>
          <a:xfrm>
            <a:off x="793534" y="1993733"/>
            <a:ext cx="4776841" cy="2515421"/>
            <a:chOff x="3379002" y="8211052"/>
            <a:chExt cx="7049047" cy="3650161"/>
          </a:xfrm>
        </p:grpSpPr>
        <p:pic>
          <p:nvPicPr>
            <p:cNvPr id="5" name="Google Shape;1672;p83" descr="https://support.kaonavi.jp/wp/wp-content/uploads/PB_edit_42.png">
              <a:extLst>
                <a:ext uri="{FF2B5EF4-FFF2-40B4-BE49-F238E27FC236}">
                  <a16:creationId xmlns:a16="http://schemas.microsoft.com/office/drawing/2014/main" id="{544C0310-74B1-5F91-7DAF-8C4DA06DEEE4}"/>
                </a:ext>
              </a:extLst>
            </p:cNvPr>
            <p:cNvPicPr preferRelativeResize="0"/>
            <p:nvPr/>
          </p:nvPicPr>
          <p:blipFill rotWithShape="1">
            <a:blip r:embed="rId2" cstate="email">
              <a:alphaModFix/>
              <a:extLst>
                <a:ext uri="{28A0092B-C50C-407E-A947-70E740481C1C}">
                  <a14:useLocalDpi xmlns:a14="http://schemas.microsoft.com/office/drawing/2010/main"/>
                </a:ext>
              </a:extLst>
            </a:blip>
            <a:srcRect l="24667" t="2129" b="18730"/>
            <a:stretch/>
          </p:blipFill>
          <p:spPr>
            <a:xfrm>
              <a:off x="3379002" y="8211052"/>
              <a:ext cx="7049047" cy="3650161"/>
            </a:xfrm>
            <a:prstGeom prst="rect">
              <a:avLst/>
            </a:prstGeom>
            <a:noFill/>
            <a:ln>
              <a:noFill/>
            </a:ln>
          </p:spPr>
        </p:pic>
        <p:sp>
          <p:nvSpPr>
            <p:cNvPr id="6" name="Google Shape;1673;p83">
              <a:extLst>
                <a:ext uri="{FF2B5EF4-FFF2-40B4-BE49-F238E27FC236}">
                  <a16:creationId xmlns:a16="http://schemas.microsoft.com/office/drawing/2014/main" id="{0E3110E1-739F-8464-CB20-02F139BC4F9A}"/>
                </a:ext>
              </a:extLst>
            </p:cNvPr>
            <p:cNvSpPr/>
            <p:nvPr/>
          </p:nvSpPr>
          <p:spPr>
            <a:xfrm>
              <a:off x="7353668" y="8305297"/>
              <a:ext cx="2853945" cy="2859172"/>
            </a:xfrm>
            <a:prstGeom prst="flowChartConnector">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cxnSp>
          <p:nvCxnSpPr>
            <p:cNvPr id="7" name="Google Shape;1674;p83">
              <a:extLst>
                <a:ext uri="{FF2B5EF4-FFF2-40B4-BE49-F238E27FC236}">
                  <a16:creationId xmlns:a16="http://schemas.microsoft.com/office/drawing/2014/main" id="{3A6F9075-DB95-6A9D-7D17-942E28790FF1}"/>
                </a:ext>
              </a:extLst>
            </p:cNvPr>
            <p:cNvCxnSpPr/>
            <p:nvPr/>
          </p:nvCxnSpPr>
          <p:spPr>
            <a:xfrm rot="10800000" flipH="1">
              <a:off x="5375564" y="9742516"/>
              <a:ext cx="1978104" cy="243840"/>
            </a:xfrm>
            <a:prstGeom prst="straightConnector1">
              <a:avLst/>
            </a:prstGeom>
            <a:noFill/>
            <a:ln w="38100" cap="flat" cmpd="sng">
              <a:solidFill>
                <a:srgbClr val="FF0000"/>
              </a:solidFill>
              <a:prstDash val="solid"/>
              <a:round/>
              <a:headEnd type="none" w="sm" len="sm"/>
              <a:tailEnd type="triangle" w="med" len="med"/>
            </a:ln>
          </p:spPr>
        </p:cxnSp>
        <p:sp>
          <p:nvSpPr>
            <p:cNvPr id="8" name="Google Shape;1675;p83">
              <a:extLst>
                <a:ext uri="{FF2B5EF4-FFF2-40B4-BE49-F238E27FC236}">
                  <a16:creationId xmlns:a16="http://schemas.microsoft.com/office/drawing/2014/main" id="{58BE1931-4920-C863-0832-12A5A4F75302}"/>
                </a:ext>
              </a:extLst>
            </p:cNvPr>
            <p:cNvSpPr/>
            <p:nvPr/>
          </p:nvSpPr>
          <p:spPr>
            <a:xfrm>
              <a:off x="4771552" y="9809745"/>
              <a:ext cx="604012" cy="420451"/>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grpSp>
      <p:sp>
        <p:nvSpPr>
          <p:cNvPr id="14" name="Google Shape;76;p5">
            <a:extLst>
              <a:ext uri="{FF2B5EF4-FFF2-40B4-BE49-F238E27FC236}">
                <a16:creationId xmlns:a16="http://schemas.microsoft.com/office/drawing/2014/main" id="{84489F70-7B68-4ED1-84E2-CB1B2AFC67E3}"/>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Meiryo"/>
                <a:ea typeface="Meiryo"/>
                <a:cs typeface="Meiryo"/>
                <a:sym typeface="Meiryo"/>
              </a:rPr>
              <a:t>プロファイルブック</a:t>
            </a:r>
            <a:endParaRPr sz="1500" b="1" i="0" u="none" strike="noStrike" cap="none" dirty="0">
              <a:solidFill>
                <a:schemeClr val="dk1"/>
              </a:solidFill>
              <a:latin typeface="Arial"/>
              <a:ea typeface="Arial"/>
              <a:cs typeface="Arial"/>
              <a:sym typeface="Arial"/>
            </a:endParaRPr>
          </a:p>
        </p:txBody>
      </p:sp>
      <p:sp>
        <p:nvSpPr>
          <p:cNvPr id="15" name="Google Shape;78;p5">
            <a:extLst>
              <a:ext uri="{FF2B5EF4-FFF2-40B4-BE49-F238E27FC236}">
                <a16:creationId xmlns:a16="http://schemas.microsoft.com/office/drawing/2014/main" id="{7ACA55E1-51B9-4805-BC3E-57FB937203E8}"/>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lvl="0"/>
            <a:r>
              <a:rPr lang="en-US" altLang="ja-JP" sz="1400" b="1" dirty="0">
                <a:latin typeface="Meiryo"/>
                <a:ea typeface="Meiryo"/>
                <a:cs typeface="Meiryo"/>
                <a:sym typeface="Meiryo"/>
              </a:rPr>
              <a:t>6.</a:t>
            </a:r>
            <a:r>
              <a:rPr lang="ja-JP" altLang="en-US" sz="1400" b="1" dirty="0">
                <a:latin typeface="Meiryo"/>
                <a:ea typeface="Meiryo"/>
                <a:cs typeface="Meiryo"/>
                <a:sym typeface="Meiryo"/>
              </a:rPr>
              <a:t>その他便利な機能</a:t>
            </a:r>
          </a:p>
        </p:txBody>
      </p:sp>
      <p:sp>
        <p:nvSpPr>
          <p:cNvPr id="16" name="Google Shape;203;g125f8f40711_0_141">
            <a:extLst>
              <a:ext uri="{FF2B5EF4-FFF2-40B4-BE49-F238E27FC236}">
                <a16:creationId xmlns:a16="http://schemas.microsoft.com/office/drawing/2014/main" id="{50665DD8-1385-4F07-859A-B223BDF79494}"/>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altLang="ja-JP" sz="1600" b="1" i="0" u="none" strike="noStrike" cap="none" dirty="0">
                <a:solidFill>
                  <a:srgbClr val="000000"/>
                </a:solidFill>
                <a:latin typeface="Meiryo"/>
                <a:ea typeface="Meiryo"/>
                <a:cs typeface="Meiryo"/>
                <a:sym typeface="Meiryo"/>
              </a:rPr>
              <a:t>6-2</a:t>
            </a:r>
            <a:r>
              <a:rPr lang="en-US" altLang="ja-JP" sz="1600" b="1" dirty="0">
                <a:latin typeface="Meiryo"/>
                <a:ea typeface="Meiryo"/>
                <a:cs typeface="Meiryo"/>
                <a:sym typeface="Meiryo"/>
              </a:rPr>
              <a:t>.</a:t>
            </a:r>
            <a:r>
              <a:rPr lang="ja-JP" altLang="en-US" sz="1600" b="1" i="0" u="none" strike="noStrike" cap="none" dirty="0">
                <a:solidFill>
                  <a:srgbClr val="000000"/>
                </a:solidFill>
                <a:latin typeface="Meiryo"/>
                <a:ea typeface="Meiryo"/>
                <a:cs typeface="Meiryo"/>
                <a:sym typeface="Meiryo"/>
              </a:rPr>
              <a:t> シークレットボックス</a:t>
            </a:r>
          </a:p>
        </p:txBody>
      </p:sp>
      <p:sp>
        <p:nvSpPr>
          <p:cNvPr id="17" name="Google Shape;618;g126584d4e9d_0_223">
            <a:extLst>
              <a:ext uri="{FF2B5EF4-FFF2-40B4-BE49-F238E27FC236}">
                <a16:creationId xmlns:a16="http://schemas.microsoft.com/office/drawing/2014/main" id="{226D88B6-3589-4C78-9A2E-3BE89D0FF26A}"/>
              </a:ext>
            </a:extLst>
          </p:cNvPr>
          <p:cNvSpPr txBox="1"/>
          <p:nvPr/>
        </p:nvSpPr>
        <p:spPr>
          <a:xfrm>
            <a:off x="292317" y="1161864"/>
            <a:ext cx="7994433" cy="338514"/>
          </a:xfrm>
          <a:prstGeom prst="rect">
            <a:avLst/>
          </a:prstGeom>
          <a:noFill/>
          <a:ln>
            <a:noFill/>
          </a:ln>
        </p:spPr>
        <p:txBody>
          <a:bodyPr spcFirstLastPara="1" wrap="square" lIns="91425" tIns="45700" rIns="91425" bIns="45700" anchor="t" anchorCtr="0">
            <a:spAutoFit/>
          </a:bodyPr>
          <a:lstStyle/>
          <a:p>
            <a:pPr lvl="0"/>
            <a:r>
              <a:rPr lang="ja-JP" altLang="ja-JP" sz="1600" b="1" dirty="0">
                <a:solidFill>
                  <a:schemeClr val="dk1"/>
                </a:solidFill>
                <a:latin typeface="Meiryo"/>
                <a:ea typeface="Meiryo"/>
                <a:cs typeface="Meiryo"/>
                <a:sym typeface="Meiryo"/>
              </a:rPr>
              <a:t>●</a:t>
            </a:r>
            <a:r>
              <a:rPr lang="ja-JP" altLang="en-US" sz="1600" b="1" dirty="0">
                <a:latin typeface="Meiryo"/>
                <a:ea typeface="Meiryo"/>
                <a:cs typeface="Meiryo"/>
                <a:sym typeface="Meiryo"/>
              </a:rPr>
              <a:t>シークレットボックスの活用</a:t>
            </a:r>
          </a:p>
        </p:txBody>
      </p:sp>
      <p:sp>
        <p:nvSpPr>
          <p:cNvPr id="18" name="Google Shape;156;g125f8f40711_0_119">
            <a:extLst>
              <a:ext uri="{FF2B5EF4-FFF2-40B4-BE49-F238E27FC236}">
                <a16:creationId xmlns:a16="http://schemas.microsoft.com/office/drawing/2014/main" id="{9166B088-1225-4B6B-A0B2-E9EC32ED0832}"/>
              </a:ext>
            </a:extLst>
          </p:cNvPr>
          <p:cNvSpPr txBox="1"/>
          <p:nvPr/>
        </p:nvSpPr>
        <p:spPr>
          <a:xfrm>
            <a:off x="694171" y="1470553"/>
            <a:ext cx="527749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rgbClr val="000000"/>
                </a:solidFill>
                <a:latin typeface="Meiryo"/>
                <a:ea typeface="Meiryo"/>
                <a:cs typeface="Meiryo"/>
                <a:sym typeface="Meiryo"/>
              </a:rPr>
              <a:t>⑤追加されたキーの右横の　　　をクリックすると、その検索キーは削除されます。</a:t>
            </a:r>
            <a:endParaRPr lang="ja-JP" altLang="en-US" sz="1400" dirty="0"/>
          </a:p>
        </p:txBody>
      </p:sp>
      <p:pic>
        <p:nvPicPr>
          <p:cNvPr id="19" name="Google Shape;1678;p83">
            <a:extLst>
              <a:ext uri="{FF2B5EF4-FFF2-40B4-BE49-F238E27FC236}">
                <a16:creationId xmlns:a16="http://schemas.microsoft.com/office/drawing/2014/main" id="{B09D691E-0D92-4D45-B4C9-6498CD7760DF}"/>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023103" y="1487226"/>
            <a:ext cx="309816" cy="229180"/>
          </a:xfrm>
          <a:prstGeom prst="rect">
            <a:avLst/>
          </a:prstGeom>
          <a:noFill/>
          <a:ln>
            <a:noFill/>
          </a:ln>
        </p:spPr>
      </p:pic>
      <p:grpSp>
        <p:nvGrpSpPr>
          <p:cNvPr id="20" name="グループ化 19">
            <a:extLst>
              <a:ext uri="{FF2B5EF4-FFF2-40B4-BE49-F238E27FC236}">
                <a16:creationId xmlns:a16="http://schemas.microsoft.com/office/drawing/2014/main" id="{4B69478A-2D38-42DA-BFB1-E3FAD66BC1BC}"/>
              </a:ext>
            </a:extLst>
          </p:cNvPr>
          <p:cNvGrpSpPr/>
          <p:nvPr/>
        </p:nvGrpSpPr>
        <p:grpSpPr>
          <a:xfrm>
            <a:off x="6293378" y="1993734"/>
            <a:ext cx="5105088" cy="2774210"/>
            <a:chOff x="1242306" y="5075769"/>
            <a:chExt cx="5105088" cy="2774210"/>
          </a:xfrm>
        </p:grpSpPr>
        <p:sp>
          <p:nvSpPr>
            <p:cNvPr id="21" name="Google Shape;277;p25">
              <a:extLst>
                <a:ext uri="{FF2B5EF4-FFF2-40B4-BE49-F238E27FC236}">
                  <a16:creationId xmlns:a16="http://schemas.microsoft.com/office/drawing/2014/main" id="{09D6FEA0-3487-4B85-94CA-8255D81E0D8C}"/>
                </a:ext>
              </a:extLst>
            </p:cNvPr>
            <p:cNvSpPr/>
            <p:nvPr/>
          </p:nvSpPr>
          <p:spPr>
            <a:xfrm>
              <a:off x="1242306" y="5075769"/>
              <a:ext cx="4856703" cy="2774210"/>
            </a:xfrm>
            <a:prstGeom prst="rect">
              <a:avLst/>
            </a:prstGeom>
            <a:solidFill>
              <a:schemeClr val="lt1"/>
            </a:solidFill>
            <a:ln w="19050" cap="flat" cmpd="sng">
              <a:solidFill>
                <a:srgbClr val="C96F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2" name="Google Shape;278;p25">
              <a:extLst>
                <a:ext uri="{FF2B5EF4-FFF2-40B4-BE49-F238E27FC236}">
                  <a16:creationId xmlns:a16="http://schemas.microsoft.com/office/drawing/2014/main" id="{1394922C-1E67-4EBC-8FA3-ECB919577D79}"/>
                </a:ext>
              </a:extLst>
            </p:cNvPr>
            <p:cNvSpPr txBox="1"/>
            <p:nvPr/>
          </p:nvSpPr>
          <p:spPr>
            <a:xfrm>
              <a:off x="1729642" y="5160182"/>
              <a:ext cx="1150385"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sz="1600" b="1" i="1" u="none" strike="noStrike" cap="none" dirty="0">
                  <a:solidFill>
                    <a:srgbClr val="C96F06"/>
                  </a:solidFill>
                  <a:latin typeface="Meiryo"/>
                  <a:ea typeface="Meiryo"/>
                  <a:cs typeface="Meiryo"/>
                  <a:sym typeface="Meiryo"/>
                </a:rPr>
                <a:t>HINT</a:t>
              </a:r>
              <a:endParaRPr sz="1600" b="1" i="1" u="none" strike="noStrike" cap="none" dirty="0">
                <a:solidFill>
                  <a:srgbClr val="C96F06"/>
                </a:solidFill>
                <a:latin typeface="Meiryo"/>
                <a:ea typeface="Meiryo"/>
                <a:cs typeface="Meiryo"/>
                <a:sym typeface="Meiryo"/>
              </a:endParaRPr>
            </a:p>
          </p:txBody>
        </p:sp>
        <p:pic>
          <p:nvPicPr>
            <p:cNvPr id="23" name="Google Shape;280;p25">
              <a:extLst>
                <a:ext uri="{FF2B5EF4-FFF2-40B4-BE49-F238E27FC236}">
                  <a16:creationId xmlns:a16="http://schemas.microsoft.com/office/drawing/2014/main" id="{15A9FE6D-3D56-4765-8902-BCA5E91D16A6}"/>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348204" y="5114002"/>
              <a:ext cx="370981" cy="330701"/>
            </a:xfrm>
            <a:prstGeom prst="rect">
              <a:avLst/>
            </a:prstGeom>
            <a:noFill/>
            <a:ln>
              <a:noFill/>
            </a:ln>
          </p:spPr>
        </p:pic>
        <p:sp>
          <p:nvSpPr>
            <p:cNvPr id="24" name="Google Shape;160;g125f8f40711_0_119">
              <a:extLst>
                <a:ext uri="{FF2B5EF4-FFF2-40B4-BE49-F238E27FC236}">
                  <a16:creationId xmlns:a16="http://schemas.microsoft.com/office/drawing/2014/main" id="{A9D292DE-FC93-48B8-8B61-AB6DFC929CDD}"/>
                </a:ext>
              </a:extLst>
            </p:cNvPr>
            <p:cNvSpPr txBox="1"/>
            <p:nvPr/>
          </p:nvSpPr>
          <p:spPr>
            <a:xfrm>
              <a:off x="1348204" y="5444702"/>
              <a:ext cx="499919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200" dirty="0">
                  <a:latin typeface="メイリオ" panose="020B0604030504040204" pitchFamily="50" charset="-128"/>
                  <a:ea typeface="メイリオ" panose="020B0604030504040204" pitchFamily="50" charset="-128"/>
                  <a:cs typeface="Meiryo"/>
                  <a:sym typeface="Meiryo"/>
                </a:rPr>
                <a:t> 「最近登録されたキー」</a:t>
              </a:r>
              <a:r>
                <a:rPr lang="ja-JP" altLang="en-US" sz="1200" b="0"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をクリックすると、</a:t>
              </a:r>
            </a:p>
            <a:p>
              <a:pPr marL="0" marR="0" lvl="0" indent="0" algn="l" rtl="0">
                <a:lnSpc>
                  <a:spcPct val="100000"/>
                </a:lnSpc>
                <a:spcBef>
                  <a:spcPts val="0"/>
                </a:spcBef>
                <a:spcAft>
                  <a:spcPts val="0"/>
                </a:spcAft>
                <a:buNone/>
              </a:pPr>
              <a:r>
                <a:rPr lang="ja-JP" altLang="en-US" sz="1200" b="0"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   登録された検索キーが 新しい方から</a:t>
              </a:r>
              <a:r>
                <a:rPr lang="en-US" altLang="ja-JP" sz="1200" b="0"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20</a:t>
              </a:r>
              <a:r>
                <a:rPr lang="ja-JP" altLang="en-US" sz="1200" b="0"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件まで表示されます。</a:t>
              </a:r>
              <a:endParaRPr lang="ja-JP" altLang="en-US" sz="1200" dirty="0">
                <a:latin typeface="メイリオ" panose="020B0604030504040204" pitchFamily="50" charset="-128"/>
                <a:ea typeface="メイリオ" panose="020B0604030504040204" pitchFamily="50" charset="-128"/>
              </a:endParaRPr>
            </a:p>
          </p:txBody>
        </p:sp>
      </p:grpSp>
      <p:pic>
        <p:nvPicPr>
          <p:cNvPr id="25" name="Google Shape;1699;p84" descr="https://support.kaonavi.jp/wp/wp-content/uploads/PB_edit_43.png">
            <a:extLst>
              <a:ext uri="{FF2B5EF4-FFF2-40B4-BE49-F238E27FC236}">
                <a16:creationId xmlns:a16="http://schemas.microsoft.com/office/drawing/2014/main" id="{EA4726F8-4C10-4478-8D2F-851B76BC8D7C}"/>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l="-1" t="18927" r="24704" b="6497"/>
          <a:stretch/>
        </p:blipFill>
        <p:spPr>
          <a:xfrm>
            <a:off x="6923360" y="2824291"/>
            <a:ext cx="3632716" cy="1803891"/>
          </a:xfrm>
          <a:prstGeom prst="rect">
            <a:avLst/>
          </a:prstGeom>
          <a:noFill/>
          <a:ln>
            <a:noFill/>
          </a:ln>
        </p:spPr>
      </p:pic>
    </p:spTree>
    <p:extLst>
      <p:ext uri="{BB962C8B-B14F-4D97-AF65-F5344CB8AC3E}">
        <p14:creationId xmlns:p14="http://schemas.microsoft.com/office/powerpoint/2010/main" val="31506285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326;p6">
            <a:extLst>
              <a:ext uri="{FF2B5EF4-FFF2-40B4-BE49-F238E27FC236}">
                <a16:creationId xmlns:a16="http://schemas.microsoft.com/office/drawing/2014/main" id="{D858905B-7106-E422-2880-F9C0A7132516}"/>
              </a:ext>
            </a:extLst>
          </p:cNvPr>
          <p:cNvSpPr txBox="1"/>
          <p:nvPr/>
        </p:nvSpPr>
        <p:spPr>
          <a:xfrm>
            <a:off x="694170" y="1960246"/>
            <a:ext cx="4673382"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sz="1400" b="0" i="0" u="none" strike="noStrike" cap="none" dirty="0">
                <a:solidFill>
                  <a:schemeClr val="dk1"/>
                </a:solidFill>
                <a:latin typeface="Meiryo"/>
                <a:ea typeface="Meiryo"/>
                <a:cs typeface="Meiryo"/>
                <a:sym typeface="Meiryo"/>
              </a:rPr>
              <a:t>メンバー一覧画面の各機能を紹介します。</a:t>
            </a:r>
            <a:endParaRPr sz="1400" b="1" i="0" u="none" strike="noStrike" cap="none" dirty="0">
              <a:solidFill>
                <a:schemeClr val="dk1"/>
              </a:solidFill>
              <a:latin typeface="Meiryo"/>
              <a:ea typeface="Meiryo"/>
              <a:cs typeface="Meiryo"/>
              <a:sym typeface="Meiryo"/>
            </a:endParaRPr>
          </a:p>
        </p:txBody>
      </p:sp>
      <p:pic>
        <p:nvPicPr>
          <p:cNvPr id="12" name="Google Shape;327;p6" descr="https://support.kaonavi.jp/wp/wp-content/uploads/pb_02-01.png">
            <a:extLst>
              <a:ext uri="{FF2B5EF4-FFF2-40B4-BE49-F238E27FC236}">
                <a16:creationId xmlns:a16="http://schemas.microsoft.com/office/drawing/2014/main" id="{C8F20201-45ED-A4E6-256B-C178244B03A7}"/>
              </a:ext>
            </a:extLst>
          </p:cNvPr>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60565" y="2384867"/>
            <a:ext cx="6203436" cy="2835564"/>
          </a:xfrm>
          <a:prstGeom prst="rect">
            <a:avLst/>
          </a:prstGeom>
          <a:noFill/>
          <a:ln w="12700" cap="flat" cmpd="sng">
            <a:solidFill>
              <a:srgbClr val="7F7F7F"/>
            </a:solidFill>
            <a:prstDash val="solid"/>
            <a:round/>
            <a:headEnd type="none" w="sm" len="sm"/>
            <a:tailEnd type="none" w="sm" len="sm"/>
          </a:ln>
        </p:spPr>
      </p:pic>
      <p:graphicFrame>
        <p:nvGraphicFramePr>
          <p:cNvPr id="2" name="Google Shape;324;p6">
            <a:extLst>
              <a:ext uri="{FF2B5EF4-FFF2-40B4-BE49-F238E27FC236}">
                <a16:creationId xmlns:a16="http://schemas.microsoft.com/office/drawing/2014/main" id="{66C07DEB-7151-3992-1BC1-620D17765945}"/>
              </a:ext>
            </a:extLst>
          </p:cNvPr>
          <p:cNvGraphicFramePr/>
          <p:nvPr>
            <p:extLst>
              <p:ext uri="{D42A27DB-BD31-4B8C-83A1-F6EECF244321}">
                <p14:modId xmlns:p14="http://schemas.microsoft.com/office/powerpoint/2010/main" val="465757083"/>
              </p:ext>
            </p:extLst>
          </p:nvPr>
        </p:nvGraphicFramePr>
        <p:xfrm>
          <a:off x="6878884" y="2377467"/>
          <a:ext cx="4675986" cy="3461261"/>
        </p:xfrm>
        <a:graphic>
          <a:graphicData uri="http://schemas.openxmlformats.org/drawingml/2006/table">
            <a:tbl>
              <a:tblPr firstRow="1" bandRow="1">
                <a:noFill/>
                <a:effectLst/>
              </a:tblPr>
              <a:tblGrid>
                <a:gridCol w="1711331">
                  <a:extLst>
                    <a:ext uri="{9D8B030D-6E8A-4147-A177-3AD203B41FA5}">
                      <a16:colId xmlns:a16="http://schemas.microsoft.com/office/drawing/2014/main" val="20000"/>
                    </a:ext>
                  </a:extLst>
                </a:gridCol>
                <a:gridCol w="2964655">
                  <a:extLst>
                    <a:ext uri="{9D8B030D-6E8A-4147-A177-3AD203B41FA5}">
                      <a16:colId xmlns:a16="http://schemas.microsoft.com/office/drawing/2014/main" val="20001"/>
                    </a:ext>
                  </a:extLst>
                </a:gridCol>
              </a:tblGrid>
              <a:tr h="440019">
                <a:tc>
                  <a:txBody>
                    <a:bodyPr/>
                    <a:lstStyle/>
                    <a:p>
                      <a:pPr marL="0" marR="0" lvl="0" indent="0" algn="l" rtl="0">
                        <a:lnSpc>
                          <a:spcPct val="100000"/>
                        </a:lnSpc>
                        <a:spcBef>
                          <a:spcPts val="0"/>
                        </a:spcBef>
                        <a:spcAft>
                          <a:spcPts val="0"/>
                        </a:spcAft>
                        <a:buClr>
                          <a:srgbClr val="000000"/>
                        </a:buClr>
                        <a:buSzPts val="1600"/>
                        <a:buFont typeface="Arial"/>
                        <a:buNone/>
                      </a:pPr>
                      <a:r>
                        <a:rPr lang="ja-JP" sz="1200" b="1" i="0" u="none" strike="noStrike" cap="none" dirty="0">
                          <a:solidFill>
                            <a:schemeClr val="dk1"/>
                          </a:solidFill>
                          <a:latin typeface="Meiryo"/>
                          <a:ea typeface="Meiryo"/>
                          <a:cs typeface="Meiryo"/>
                          <a:sym typeface="Meiryo"/>
                        </a:rPr>
                        <a:t>①操作を選択する</a:t>
                      </a:r>
                      <a:endParaRPr sz="1200" b="1" i="0" u="none" strike="noStrike" cap="none" dirty="0">
                        <a:solidFill>
                          <a:schemeClr val="dk1"/>
                        </a:solidFill>
                        <a:latin typeface="Meiryo"/>
                        <a:ea typeface="Meiryo"/>
                        <a:cs typeface="Meiryo"/>
                        <a:sym typeface="Meiryo"/>
                      </a:endParaRPr>
                    </a:p>
                  </a:txBody>
                  <a:tcPr anchor="ctr">
                    <a:solidFill>
                      <a:schemeClr val="lt1"/>
                    </a:solidFill>
                  </a:tcPr>
                </a:tc>
                <a:tc>
                  <a:txBody>
                    <a:bodyPr/>
                    <a:lstStyle/>
                    <a:p>
                      <a:r>
                        <a:rPr lang="ja-JP" altLang="en-US" sz="1200" b="0" dirty="0">
                          <a:latin typeface="メイリオ" panose="020B0604030504040204" pitchFamily="50" charset="-128"/>
                          <a:ea typeface="メイリオ" panose="020B0604030504040204" pitchFamily="50" charset="-128"/>
                        </a:rPr>
                        <a:t>選択できるメニューは管理者設定で制御されています。</a:t>
                      </a:r>
                    </a:p>
                  </a:txBody>
                  <a:tcPr anchor="ctr">
                    <a:solidFill>
                      <a:schemeClr val="lt1"/>
                    </a:solidFill>
                  </a:tcPr>
                </a:tc>
                <a:extLst>
                  <a:ext uri="{0D108BD9-81ED-4DB2-BD59-A6C34878D82A}">
                    <a16:rowId xmlns:a16="http://schemas.microsoft.com/office/drawing/2014/main" val="10000"/>
                  </a:ext>
                </a:extLst>
              </a:tr>
              <a:tr h="628334">
                <a:tc>
                  <a:txBody>
                    <a:bodyPr/>
                    <a:lstStyle/>
                    <a:p>
                      <a:pPr marL="0" marR="0" lvl="0" indent="0" algn="l" rtl="0">
                        <a:lnSpc>
                          <a:spcPct val="100000"/>
                        </a:lnSpc>
                        <a:spcBef>
                          <a:spcPts val="0"/>
                        </a:spcBef>
                        <a:spcAft>
                          <a:spcPts val="0"/>
                        </a:spcAft>
                        <a:buClr>
                          <a:srgbClr val="000000"/>
                        </a:buClr>
                        <a:buSzPts val="1600"/>
                        <a:buFont typeface="Arial"/>
                        <a:buNone/>
                      </a:pPr>
                      <a:r>
                        <a:rPr lang="ja-JP" sz="1200" b="1" i="0" u="none" strike="noStrike" cap="none" dirty="0">
                          <a:solidFill>
                            <a:schemeClr val="dk1"/>
                          </a:solidFill>
                          <a:latin typeface="Meiryo"/>
                          <a:ea typeface="Meiryo"/>
                          <a:cs typeface="Meiryo"/>
                          <a:sym typeface="Meiryo"/>
                        </a:rPr>
                        <a:t>②ソートメニュー</a:t>
                      </a:r>
                      <a:endParaRPr sz="1200" b="1" i="0" u="none" strike="noStrike" cap="none" dirty="0">
                        <a:solidFill>
                          <a:schemeClr val="dk1"/>
                        </a:solidFill>
                        <a:latin typeface="Meiryo"/>
                        <a:ea typeface="Meiryo"/>
                        <a:cs typeface="Meiryo"/>
                        <a:sym typeface="Meiryo"/>
                      </a:endParaRPr>
                    </a:p>
                  </a:txBody>
                  <a:tcPr anchor="ctr">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ja-JP" altLang="en-US" sz="12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顔写真の並び替えルールを選択できます。選択できるメニューは</a:t>
                      </a:r>
                      <a:r>
                        <a:rPr lang="ja-JP" altLang="en-US" sz="1200" b="0" dirty="0">
                          <a:latin typeface="メイリオ" panose="020B0604030504040204" pitchFamily="50" charset="-128"/>
                          <a:ea typeface="メイリオ" panose="020B0604030504040204" pitchFamily="50" charset="-128"/>
                        </a:rPr>
                        <a:t>管理者設定</a:t>
                      </a:r>
                      <a:r>
                        <a:rPr lang="ja-JP" altLang="en-US" sz="12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で制御されています</a:t>
                      </a:r>
                      <a:r>
                        <a:rPr lang="ja-JP" sz="12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rPr>
                        <a:t>。</a:t>
                      </a:r>
                      <a:endParaRPr lang="en-US" altLang="ja-JP" sz="1200" b="0" i="0" u="none" strike="noStrike" cap="none" dirty="0">
                        <a:solidFill>
                          <a:schemeClr val="dk1"/>
                        </a:solidFill>
                        <a:latin typeface="メイリオ" panose="020B0604030504040204" pitchFamily="50" charset="-128"/>
                        <a:ea typeface="メイリオ" panose="020B0604030504040204" pitchFamily="50" charset="-128"/>
                        <a:cs typeface="Meiryo"/>
                        <a:sym typeface="Meiryo"/>
                      </a:endParaRPr>
                    </a:p>
                  </a:txBody>
                  <a:tcPr anchor="ctr">
                    <a:solidFill>
                      <a:schemeClr val="lt1"/>
                    </a:solidFill>
                  </a:tcPr>
                </a:tc>
                <a:extLst>
                  <a:ext uri="{0D108BD9-81ED-4DB2-BD59-A6C34878D82A}">
                    <a16:rowId xmlns:a16="http://schemas.microsoft.com/office/drawing/2014/main" val="10009"/>
                  </a:ext>
                </a:extLst>
              </a:tr>
              <a:tr h="440019">
                <a:tc>
                  <a:txBody>
                    <a:bodyPr/>
                    <a:lstStyle/>
                    <a:p>
                      <a:pPr marL="0" marR="0" lvl="0" indent="0" algn="l" rtl="0">
                        <a:lnSpc>
                          <a:spcPct val="100000"/>
                        </a:lnSpc>
                        <a:spcBef>
                          <a:spcPts val="0"/>
                        </a:spcBef>
                        <a:spcAft>
                          <a:spcPts val="0"/>
                        </a:spcAft>
                        <a:buClr>
                          <a:srgbClr val="000000"/>
                        </a:buClr>
                        <a:buSzPts val="1600"/>
                        <a:buFont typeface="Arial"/>
                        <a:buNone/>
                      </a:pPr>
                      <a:r>
                        <a:rPr lang="ja-JP" sz="1200" b="1" i="0" u="none" strike="noStrike" cap="none" dirty="0">
                          <a:solidFill>
                            <a:schemeClr val="dk1"/>
                          </a:solidFill>
                          <a:latin typeface="Meiryo"/>
                          <a:ea typeface="Meiryo"/>
                          <a:cs typeface="Meiryo"/>
                          <a:sym typeface="Meiryo"/>
                        </a:rPr>
                        <a:t>③ビュー切り替えボタン</a:t>
                      </a:r>
                      <a:endParaRPr sz="1200" b="0" i="0" u="sng" strike="noStrike" cap="none" dirty="0">
                        <a:solidFill>
                          <a:schemeClr val="dk1"/>
                        </a:solidFill>
                        <a:latin typeface="Meiryo"/>
                        <a:ea typeface="Meiryo"/>
                        <a:cs typeface="Meiryo"/>
                        <a:sym typeface="Meiryo"/>
                      </a:endParaRPr>
                    </a:p>
                  </a:txBody>
                  <a:tcPr anchor="ctr">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ja-JP" sz="1200" b="0" i="0" u="none" strike="noStrike" cap="none" dirty="0">
                          <a:solidFill>
                            <a:schemeClr val="dk1"/>
                          </a:solidFill>
                          <a:latin typeface="Meiryo"/>
                          <a:ea typeface="Meiryo"/>
                          <a:cs typeface="Meiryo"/>
                          <a:sym typeface="Meiryo"/>
                        </a:rPr>
                        <a:t>一覧表示の表示スタイルを切り替えます。</a:t>
                      </a:r>
                      <a:endParaRPr sz="1200" b="0" u="none" strike="noStrike" cap="none" dirty="0">
                        <a:latin typeface="Meiryo"/>
                        <a:ea typeface="Meiryo"/>
                        <a:cs typeface="Meiryo"/>
                        <a:sym typeface="Meiryo"/>
                      </a:endParaRPr>
                    </a:p>
                  </a:txBody>
                  <a:tcPr anchor="ctr">
                    <a:solidFill>
                      <a:schemeClr val="lt1"/>
                    </a:solidFill>
                  </a:tcPr>
                </a:tc>
                <a:extLst>
                  <a:ext uri="{0D108BD9-81ED-4DB2-BD59-A6C34878D82A}">
                    <a16:rowId xmlns:a16="http://schemas.microsoft.com/office/drawing/2014/main" val="10010"/>
                  </a:ext>
                </a:extLst>
              </a:tr>
              <a:tr h="560390">
                <a:tc>
                  <a:txBody>
                    <a:bodyPr/>
                    <a:lstStyle/>
                    <a:p>
                      <a:pPr marL="0" marR="0" lvl="0" indent="0" algn="l" rtl="0">
                        <a:lnSpc>
                          <a:spcPct val="100000"/>
                        </a:lnSpc>
                        <a:spcBef>
                          <a:spcPts val="0"/>
                        </a:spcBef>
                        <a:spcAft>
                          <a:spcPts val="0"/>
                        </a:spcAft>
                        <a:buClr>
                          <a:srgbClr val="000000"/>
                        </a:buClr>
                        <a:buSzPts val="1600"/>
                        <a:buFont typeface="Arial"/>
                        <a:buNone/>
                      </a:pPr>
                      <a:r>
                        <a:rPr lang="ja-JP" sz="1200" b="1" i="0" u="none" strike="noStrike" cap="none" dirty="0">
                          <a:solidFill>
                            <a:schemeClr val="dk1"/>
                          </a:solidFill>
                          <a:latin typeface="Meiryo"/>
                          <a:ea typeface="Meiryo"/>
                          <a:cs typeface="Meiryo"/>
                          <a:sym typeface="Meiryo"/>
                        </a:rPr>
                        <a:t>④メンバー一覧の表示エリア</a:t>
                      </a:r>
                      <a:endParaRPr sz="1200" b="0" i="0" u="sng" strike="noStrike" cap="none" dirty="0">
                        <a:solidFill>
                          <a:schemeClr val="dk1"/>
                        </a:solidFill>
                        <a:latin typeface="Meiryo"/>
                        <a:ea typeface="Meiryo"/>
                        <a:cs typeface="Meiryo"/>
                        <a:sym typeface="Meiryo"/>
                      </a:endParaRPr>
                    </a:p>
                  </a:txBody>
                  <a:tcPr anchor="ctr">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ja-JP" altLang="en-US" sz="1200" b="0" i="0" u="none" strike="noStrike" cap="none" dirty="0">
                          <a:solidFill>
                            <a:schemeClr val="dk1"/>
                          </a:solidFill>
                          <a:latin typeface="Meiryo"/>
                          <a:ea typeface="Meiryo"/>
                          <a:cs typeface="Meiryo"/>
                          <a:sym typeface="Meiryo"/>
                        </a:rPr>
                        <a:t>顔写真をクリックすると、そのメンバーの詳細画面に遷移します。</a:t>
                      </a:r>
                      <a:endParaRPr sz="1200" b="0" u="none" strike="noStrike" cap="none" dirty="0">
                        <a:latin typeface="Meiryo"/>
                        <a:ea typeface="Meiryo"/>
                        <a:cs typeface="Meiryo"/>
                        <a:sym typeface="Meiryo"/>
                      </a:endParaRPr>
                    </a:p>
                  </a:txBody>
                  <a:tcPr anchor="ctr">
                    <a:solidFill>
                      <a:schemeClr val="lt1"/>
                    </a:solidFill>
                  </a:tcPr>
                </a:tc>
                <a:extLst>
                  <a:ext uri="{0D108BD9-81ED-4DB2-BD59-A6C34878D82A}">
                    <a16:rowId xmlns:a16="http://schemas.microsoft.com/office/drawing/2014/main" val="10011"/>
                  </a:ext>
                </a:extLst>
              </a:tr>
              <a:tr h="1346391">
                <a:tc>
                  <a:txBody>
                    <a:bodyPr/>
                    <a:lstStyle/>
                    <a:p>
                      <a:pPr marL="0" marR="0" lvl="0" indent="0" algn="l" rtl="0">
                        <a:lnSpc>
                          <a:spcPct val="100000"/>
                        </a:lnSpc>
                        <a:spcBef>
                          <a:spcPts val="0"/>
                        </a:spcBef>
                        <a:spcAft>
                          <a:spcPts val="0"/>
                        </a:spcAft>
                        <a:buClr>
                          <a:srgbClr val="000000"/>
                        </a:buClr>
                        <a:buSzPts val="1600"/>
                        <a:buFont typeface="Arial"/>
                        <a:buNone/>
                      </a:pPr>
                      <a:r>
                        <a:rPr lang="ja-JP" sz="1200" b="1" i="0" u="none" strike="noStrike" cap="none" dirty="0">
                          <a:solidFill>
                            <a:schemeClr val="dk1"/>
                          </a:solidFill>
                          <a:latin typeface="Meiryo"/>
                          <a:ea typeface="Meiryo"/>
                          <a:cs typeface="Meiryo"/>
                          <a:sym typeface="Meiryo"/>
                        </a:rPr>
                        <a:t>⑤絞り込み条件設定エリア</a:t>
                      </a:r>
                      <a:endParaRPr sz="1200" b="0" i="0" u="sng" strike="noStrike" cap="none" dirty="0">
                        <a:solidFill>
                          <a:schemeClr val="dk1"/>
                        </a:solidFill>
                        <a:latin typeface="Meiryo"/>
                        <a:ea typeface="Meiryo"/>
                        <a:cs typeface="Meiryo"/>
                        <a:sym typeface="Meiryo"/>
                      </a:endParaRPr>
                    </a:p>
                  </a:txBody>
                  <a:tcPr anchor="ctr">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ja-JP" sz="1200" b="0" i="0" u="none" strike="noStrike" cap="none" dirty="0">
                          <a:solidFill>
                            <a:schemeClr val="dk1"/>
                          </a:solidFill>
                          <a:latin typeface="Meiryo"/>
                          <a:ea typeface="Meiryo"/>
                          <a:cs typeface="Meiryo"/>
                          <a:sym typeface="Meiryo"/>
                        </a:rPr>
                        <a:t>メンバーを絞り込んで表示できます。「キーワード」「詳細条件」「所属」から絞り込みの条件が設定できます。</a:t>
                      </a:r>
                      <a:endParaRPr lang="en-US" altLang="ja-JP" sz="1200" b="0" i="0" u="none" strike="noStrike" cap="none" dirty="0">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400"/>
                        <a:buFont typeface="Arial"/>
                        <a:buNone/>
                      </a:pPr>
                      <a:r>
                        <a:rPr lang="ja-JP" sz="1200" b="0" i="0" u="none" strike="noStrike" cap="none" dirty="0">
                          <a:solidFill>
                            <a:schemeClr val="dk1"/>
                          </a:solidFill>
                          <a:latin typeface="Meiryo"/>
                          <a:ea typeface="Meiryo"/>
                          <a:cs typeface="Meiryo"/>
                          <a:sym typeface="Meiryo"/>
                        </a:rPr>
                        <a:t>「詳細条件」の絞り込み条件はユーザーごとに保存でき「保存された条件」に表示されます。</a:t>
                      </a:r>
                      <a:endParaRPr sz="1200" b="0" u="none" strike="noStrike" cap="none" dirty="0">
                        <a:latin typeface="Meiryo"/>
                        <a:ea typeface="Meiryo"/>
                        <a:cs typeface="Meiryo"/>
                        <a:sym typeface="Meiryo"/>
                      </a:endParaRPr>
                    </a:p>
                  </a:txBody>
                  <a:tcPr anchor="ctr">
                    <a:solidFill>
                      <a:schemeClr val="lt1"/>
                    </a:solidFill>
                  </a:tcPr>
                </a:tc>
                <a:extLst>
                  <a:ext uri="{0D108BD9-81ED-4DB2-BD59-A6C34878D82A}">
                    <a16:rowId xmlns:a16="http://schemas.microsoft.com/office/drawing/2014/main" val="10012"/>
                  </a:ext>
                </a:extLst>
              </a:tr>
            </a:tbl>
          </a:graphicData>
        </a:graphic>
      </p:graphicFrame>
      <p:sp>
        <p:nvSpPr>
          <p:cNvPr id="9" name="Google Shape;76;p5">
            <a:extLst>
              <a:ext uri="{FF2B5EF4-FFF2-40B4-BE49-F238E27FC236}">
                <a16:creationId xmlns:a16="http://schemas.microsoft.com/office/drawing/2014/main" id="{F0DBBEF7-73FB-4E5A-A44E-3C5B538AC68A}"/>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Meiryo"/>
                <a:ea typeface="Meiryo"/>
                <a:cs typeface="Meiryo"/>
                <a:sym typeface="Meiryo"/>
              </a:rPr>
              <a:t>プロファイルブック</a:t>
            </a:r>
            <a:endParaRPr sz="1500" b="1" i="0" u="none" strike="noStrike" cap="none" dirty="0">
              <a:solidFill>
                <a:schemeClr val="dk1"/>
              </a:solidFill>
              <a:latin typeface="Arial"/>
              <a:ea typeface="Arial"/>
              <a:cs typeface="Arial"/>
              <a:sym typeface="Arial"/>
            </a:endParaRPr>
          </a:p>
        </p:txBody>
      </p:sp>
      <p:sp>
        <p:nvSpPr>
          <p:cNvPr id="10" name="Google Shape;78;p5">
            <a:extLst>
              <a:ext uri="{FF2B5EF4-FFF2-40B4-BE49-F238E27FC236}">
                <a16:creationId xmlns:a16="http://schemas.microsoft.com/office/drawing/2014/main" id="{72F7F0BB-CA92-430F-B39E-6D3D7AAEA4CB}"/>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lvl="0"/>
            <a:r>
              <a:rPr lang="en-US" altLang="ja-JP" sz="1400" b="1" dirty="0">
                <a:latin typeface="Meiryo"/>
                <a:ea typeface="Meiryo"/>
                <a:cs typeface="Meiryo"/>
                <a:sym typeface="Meiryo"/>
              </a:rPr>
              <a:t>2. </a:t>
            </a:r>
            <a:r>
              <a:rPr lang="ja-JP" altLang="en-US" sz="1400" b="1" dirty="0">
                <a:latin typeface="Meiryo"/>
                <a:ea typeface="Meiryo"/>
                <a:cs typeface="Meiryo"/>
                <a:sym typeface="Meiryo"/>
              </a:rPr>
              <a:t>プロファイルブックの主な画面</a:t>
            </a:r>
          </a:p>
        </p:txBody>
      </p:sp>
      <p:sp>
        <p:nvSpPr>
          <p:cNvPr id="16" name="Google Shape;203;g125f8f40711_0_141">
            <a:extLst>
              <a:ext uri="{FF2B5EF4-FFF2-40B4-BE49-F238E27FC236}">
                <a16:creationId xmlns:a16="http://schemas.microsoft.com/office/drawing/2014/main" id="{C3FD5A8D-7A3F-47CB-9479-79EA26E16A8E}"/>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pPr lvl="0"/>
            <a:r>
              <a:rPr lang="en-US" altLang="ja-JP" sz="1600" b="1" dirty="0">
                <a:solidFill>
                  <a:schemeClr val="dk1"/>
                </a:solidFill>
                <a:latin typeface="Meiryo"/>
                <a:ea typeface="Meiryo"/>
                <a:cs typeface="Meiryo"/>
                <a:sym typeface="Meiryo"/>
              </a:rPr>
              <a:t>2-1. </a:t>
            </a:r>
            <a:r>
              <a:rPr lang="ja-JP" altLang="en-US" sz="1600" b="1" dirty="0">
                <a:solidFill>
                  <a:schemeClr val="dk1"/>
                </a:solidFill>
                <a:latin typeface="Meiryo"/>
                <a:ea typeface="Meiryo"/>
                <a:cs typeface="Meiryo"/>
                <a:sym typeface="Meiryo"/>
              </a:rPr>
              <a:t>メンバー一覧画面</a:t>
            </a:r>
          </a:p>
        </p:txBody>
      </p:sp>
      <p:sp>
        <p:nvSpPr>
          <p:cNvPr id="18" name="Google Shape;618;g126584d4e9d_0_223">
            <a:extLst>
              <a:ext uri="{FF2B5EF4-FFF2-40B4-BE49-F238E27FC236}">
                <a16:creationId xmlns:a16="http://schemas.microsoft.com/office/drawing/2014/main" id="{80AB6C2C-45A4-471F-AA5C-C13C992320E7}"/>
              </a:ext>
            </a:extLst>
          </p:cNvPr>
          <p:cNvSpPr txBox="1"/>
          <p:nvPr/>
        </p:nvSpPr>
        <p:spPr>
          <a:xfrm>
            <a:off x="292317" y="1161864"/>
            <a:ext cx="10039800"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600" b="1" i="0" u="none" strike="noStrike" cap="none" dirty="0">
                <a:solidFill>
                  <a:schemeClr val="dk1"/>
                </a:solidFill>
                <a:latin typeface="Meiryo"/>
                <a:ea typeface="Meiryo"/>
                <a:cs typeface="Meiryo"/>
                <a:sym typeface="Meiryo"/>
              </a:rPr>
              <a:t>●メンバー一覧画面の見方</a:t>
            </a:r>
          </a:p>
        </p:txBody>
      </p:sp>
      <p:sp>
        <p:nvSpPr>
          <p:cNvPr id="20" name="Google Shape;156;g125f8f40711_0_119">
            <a:extLst>
              <a:ext uri="{FF2B5EF4-FFF2-40B4-BE49-F238E27FC236}">
                <a16:creationId xmlns:a16="http://schemas.microsoft.com/office/drawing/2014/main" id="{F51AD342-E060-423D-839D-F78BA2D340DC}"/>
              </a:ext>
            </a:extLst>
          </p:cNvPr>
          <p:cNvSpPr txBox="1"/>
          <p:nvPr/>
        </p:nvSpPr>
        <p:spPr>
          <a:xfrm>
            <a:off x="694170" y="1470553"/>
            <a:ext cx="10736875"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400" b="0"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メンバーの顔と名前を一覧で確認したい場合に利用できます。初期状態では顔写真がメインで表示されますが、「ビュー切り替え」によって、表示スタイルを切り替えることができます。「ソート」や「絞り込み検索」もメンバー一覧画面から行えます。</a:t>
            </a:r>
          </a:p>
        </p:txBody>
      </p:sp>
    </p:spTree>
    <p:extLst>
      <p:ext uri="{BB962C8B-B14F-4D97-AF65-F5344CB8AC3E}">
        <p14:creationId xmlns:p14="http://schemas.microsoft.com/office/powerpoint/2010/main" val="36130525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oogle Shape;342;p7">
            <a:extLst>
              <a:ext uri="{FF2B5EF4-FFF2-40B4-BE49-F238E27FC236}">
                <a16:creationId xmlns:a16="http://schemas.microsoft.com/office/drawing/2014/main" id="{D897988D-3C91-B29C-6758-FA7C16B0C688}"/>
              </a:ext>
            </a:extLst>
          </p:cNvPr>
          <p:cNvGrpSpPr/>
          <p:nvPr/>
        </p:nvGrpSpPr>
        <p:grpSpPr>
          <a:xfrm>
            <a:off x="1893567" y="2027816"/>
            <a:ext cx="8404865" cy="3553834"/>
            <a:chOff x="1051907" y="9375304"/>
            <a:chExt cx="9363443" cy="4150462"/>
          </a:xfrm>
        </p:grpSpPr>
        <p:pic>
          <p:nvPicPr>
            <p:cNvPr id="7" name="Google Shape;343;p7" descr="https://support.kaonavi.jp/wp/wp-content/uploads/pb_02-02.png">
              <a:extLst>
                <a:ext uri="{FF2B5EF4-FFF2-40B4-BE49-F238E27FC236}">
                  <a16:creationId xmlns:a16="http://schemas.microsoft.com/office/drawing/2014/main" id="{47B78114-76BA-440B-947C-481ECE971821}"/>
                </a:ext>
              </a:extLst>
            </p:cNvPr>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51907" y="9375304"/>
              <a:ext cx="9363443" cy="4150462"/>
            </a:xfrm>
            <a:prstGeom prst="rect">
              <a:avLst/>
            </a:prstGeom>
            <a:noFill/>
            <a:ln w="12700" cap="flat" cmpd="sng">
              <a:solidFill>
                <a:srgbClr val="7F7F7F"/>
              </a:solidFill>
              <a:prstDash val="solid"/>
              <a:round/>
              <a:headEnd type="none" w="sm" len="sm"/>
              <a:tailEnd type="none" w="sm" len="sm"/>
            </a:ln>
          </p:spPr>
        </p:pic>
        <p:grpSp>
          <p:nvGrpSpPr>
            <p:cNvPr id="8" name="Google Shape;344;p7">
              <a:extLst>
                <a:ext uri="{FF2B5EF4-FFF2-40B4-BE49-F238E27FC236}">
                  <a16:creationId xmlns:a16="http://schemas.microsoft.com/office/drawing/2014/main" id="{3A1EC6E2-2364-8548-4322-1846ADCF1FC2}"/>
                </a:ext>
              </a:extLst>
            </p:cNvPr>
            <p:cNvGrpSpPr/>
            <p:nvPr/>
          </p:nvGrpSpPr>
          <p:grpSpPr>
            <a:xfrm>
              <a:off x="1295144" y="9746376"/>
              <a:ext cx="3378456" cy="3453121"/>
              <a:chOff x="1295144" y="9746376"/>
              <a:chExt cx="3378456" cy="3453121"/>
            </a:xfrm>
          </p:grpSpPr>
          <p:sp>
            <p:nvSpPr>
              <p:cNvPr id="9" name="Google Shape;345;p7">
                <a:extLst>
                  <a:ext uri="{FF2B5EF4-FFF2-40B4-BE49-F238E27FC236}">
                    <a16:creationId xmlns:a16="http://schemas.microsoft.com/office/drawing/2014/main" id="{765D9F1E-3EB3-4553-DE5A-EA2610C42E79}"/>
                  </a:ext>
                </a:extLst>
              </p:cNvPr>
              <p:cNvSpPr/>
              <p:nvPr/>
            </p:nvSpPr>
            <p:spPr>
              <a:xfrm>
                <a:off x="1295144" y="10340325"/>
                <a:ext cx="2853945" cy="2859172"/>
              </a:xfrm>
              <a:prstGeom prst="flowChartConnector">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eiryo"/>
                  <a:ea typeface="Meiryo"/>
                  <a:cs typeface="Meiryo"/>
                  <a:sym typeface="Meiryo"/>
                </a:endParaRPr>
              </a:p>
            </p:txBody>
          </p:sp>
          <p:cxnSp>
            <p:nvCxnSpPr>
              <p:cNvPr id="10" name="Google Shape;346;p7">
                <a:extLst>
                  <a:ext uri="{FF2B5EF4-FFF2-40B4-BE49-F238E27FC236}">
                    <a16:creationId xmlns:a16="http://schemas.microsoft.com/office/drawing/2014/main" id="{BEA0FD34-DC27-812A-B72C-4CAB8A43B576}"/>
                  </a:ext>
                </a:extLst>
              </p:cNvPr>
              <p:cNvCxnSpPr/>
              <p:nvPr/>
            </p:nvCxnSpPr>
            <p:spPr>
              <a:xfrm flipH="1">
                <a:off x="3679732" y="10502900"/>
                <a:ext cx="327658" cy="186414"/>
              </a:xfrm>
              <a:prstGeom prst="straightConnector1">
                <a:avLst/>
              </a:prstGeom>
              <a:noFill/>
              <a:ln w="38100" cap="flat" cmpd="sng">
                <a:solidFill>
                  <a:srgbClr val="FF0000"/>
                </a:solidFill>
                <a:prstDash val="solid"/>
                <a:round/>
                <a:headEnd type="none" w="sm" len="sm"/>
                <a:tailEnd type="triangle" w="med" len="med"/>
              </a:ln>
            </p:spPr>
          </p:cxnSp>
          <p:sp>
            <p:nvSpPr>
              <p:cNvPr id="11" name="Google Shape;347;p7">
                <a:extLst>
                  <a:ext uri="{FF2B5EF4-FFF2-40B4-BE49-F238E27FC236}">
                    <a16:creationId xmlns:a16="http://schemas.microsoft.com/office/drawing/2014/main" id="{7E63F049-D3BB-6763-AE43-E54C19D70859}"/>
                  </a:ext>
                </a:extLst>
              </p:cNvPr>
              <p:cNvSpPr/>
              <p:nvPr/>
            </p:nvSpPr>
            <p:spPr>
              <a:xfrm>
                <a:off x="4007390" y="9746376"/>
                <a:ext cx="666210" cy="976960"/>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eiryo"/>
                  <a:ea typeface="Meiryo"/>
                  <a:cs typeface="Meiryo"/>
                  <a:sym typeface="Meiryo"/>
                </a:endParaRPr>
              </a:p>
            </p:txBody>
          </p:sp>
        </p:grpSp>
      </p:grpSp>
      <p:sp>
        <p:nvSpPr>
          <p:cNvPr id="14" name="Google Shape;76;p5">
            <a:extLst>
              <a:ext uri="{FF2B5EF4-FFF2-40B4-BE49-F238E27FC236}">
                <a16:creationId xmlns:a16="http://schemas.microsoft.com/office/drawing/2014/main" id="{E0B73678-19B5-4455-A104-2E1F77C47356}"/>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Meiryo"/>
                <a:ea typeface="Meiryo"/>
                <a:cs typeface="Meiryo"/>
                <a:sym typeface="Meiryo"/>
              </a:rPr>
              <a:t>プロファイルブック</a:t>
            </a:r>
            <a:endParaRPr sz="1500" b="1" i="0" u="none" strike="noStrike" cap="none" dirty="0">
              <a:solidFill>
                <a:schemeClr val="dk1"/>
              </a:solidFill>
              <a:latin typeface="Arial"/>
              <a:ea typeface="Arial"/>
              <a:cs typeface="Arial"/>
              <a:sym typeface="Arial"/>
            </a:endParaRPr>
          </a:p>
        </p:txBody>
      </p:sp>
      <p:sp>
        <p:nvSpPr>
          <p:cNvPr id="15" name="Google Shape;78;p5">
            <a:extLst>
              <a:ext uri="{FF2B5EF4-FFF2-40B4-BE49-F238E27FC236}">
                <a16:creationId xmlns:a16="http://schemas.microsoft.com/office/drawing/2014/main" id="{9ADFC3E1-2AA5-461E-9B48-215C436191DA}"/>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lvl="0"/>
            <a:r>
              <a:rPr lang="en-US" altLang="ja-JP" sz="1400" b="1" dirty="0">
                <a:latin typeface="Meiryo"/>
                <a:ea typeface="Meiryo"/>
                <a:cs typeface="Meiryo"/>
                <a:sym typeface="Meiryo"/>
              </a:rPr>
              <a:t>2. </a:t>
            </a:r>
            <a:r>
              <a:rPr lang="ja-JP" altLang="en-US" sz="1400" b="1" dirty="0">
                <a:latin typeface="Meiryo"/>
                <a:ea typeface="Meiryo"/>
                <a:cs typeface="Meiryo"/>
                <a:sym typeface="Meiryo"/>
              </a:rPr>
              <a:t>プロファイルブックの主な画面</a:t>
            </a:r>
          </a:p>
        </p:txBody>
      </p:sp>
      <p:sp>
        <p:nvSpPr>
          <p:cNvPr id="16" name="Google Shape;203;g125f8f40711_0_141">
            <a:extLst>
              <a:ext uri="{FF2B5EF4-FFF2-40B4-BE49-F238E27FC236}">
                <a16:creationId xmlns:a16="http://schemas.microsoft.com/office/drawing/2014/main" id="{2C36C4DF-A974-4339-848E-9FDDC5DDB87C}"/>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r>
              <a:rPr lang="ja-JP" altLang="ja-JP" sz="1600" b="1" i="0" u="none" strike="noStrike" cap="none" dirty="0">
                <a:solidFill>
                  <a:srgbClr val="000000"/>
                </a:solidFill>
                <a:latin typeface="Meiryo"/>
                <a:ea typeface="Meiryo"/>
                <a:cs typeface="Meiryo"/>
                <a:sym typeface="Meiryo"/>
              </a:rPr>
              <a:t>2-</a:t>
            </a:r>
            <a:r>
              <a:rPr lang="en-US" altLang="ja-JP" sz="1600" b="1" i="0" u="none" strike="noStrike" cap="none" dirty="0">
                <a:solidFill>
                  <a:srgbClr val="000000"/>
                </a:solidFill>
                <a:latin typeface="Meiryo"/>
                <a:ea typeface="Meiryo"/>
                <a:cs typeface="Meiryo"/>
                <a:sym typeface="Meiryo"/>
              </a:rPr>
              <a:t>2. </a:t>
            </a:r>
            <a:r>
              <a:rPr lang="ja-JP" altLang="en-US" sz="1600" b="1" dirty="0">
                <a:solidFill>
                  <a:schemeClr val="dk1"/>
                </a:solidFill>
                <a:latin typeface="Meiryo"/>
                <a:ea typeface="Meiryo"/>
                <a:cs typeface="Meiryo"/>
                <a:sym typeface="Meiryo"/>
              </a:rPr>
              <a:t>メンバー一覧画面を閲覧する</a:t>
            </a:r>
            <a:endParaRPr lang="ja-JP" altLang="en-US" sz="1600" dirty="0">
              <a:latin typeface="Meiryo"/>
              <a:ea typeface="Meiryo"/>
              <a:cs typeface="Meiryo"/>
              <a:sym typeface="Meiryo"/>
            </a:endParaRPr>
          </a:p>
        </p:txBody>
      </p:sp>
      <p:sp>
        <p:nvSpPr>
          <p:cNvPr id="17" name="Google Shape;618;g126584d4e9d_0_223">
            <a:extLst>
              <a:ext uri="{FF2B5EF4-FFF2-40B4-BE49-F238E27FC236}">
                <a16:creationId xmlns:a16="http://schemas.microsoft.com/office/drawing/2014/main" id="{87E9334C-ACF4-42D9-A74E-DDC05B5590CF}"/>
              </a:ext>
            </a:extLst>
          </p:cNvPr>
          <p:cNvSpPr txBox="1"/>
          <p:nvPr/>
        </p:nvSpPr>
        <p:spPr>
          <a:xfrm>
            <a:off x="292317" y="1161864"/>
            <a:ext cx="10039800" cy="338514"/>
          </a:xfrm>
          <a:prstGeom prst="rect">
            <a:avLst/>
          </a:prstGeom>
          <a:noFill/>
          <a:ln>
            <a:noFill/>
          </a:ln>
        </p:spPr>
        <p:txBody>
          <a:bodyPr spcFirstLastPara="1" wrap="square" lIns="91425" tIns="45700" rIns="91425" bIns="45700" anchor="t" anchorCtr="0">
            <a:spAutoFit/>
          </a:bodyPr>
          <a:lstStyle/>
          <a:p>
            <a:pPr lvl="0"/>
            <a:r>
              <a:rPr lang="ja-JP" altLang="en-US" sz="1600" b="1" dirty="0">
                <a:solidFill>
                  <a:schemeClr val="dk1"/>
                </a:solidFill>
                <a:latin typeface="Meiryo"/>
                <a:ea typeface="Meiryo"/>
                <a:cs typeface="Meiryo"/>
                <a:sym typeface="Meiryo"/>
              </a:rPr>
              <a:t>●簡易的にメンバーの基本情報を見る</a:t>
            </a:r>
          </a:p>
        </p:txBody>
      </p:sp>
      <p:sp>
        <p:nvSpPr>
          <p:cNvPr id="19" name="Google Shape;156;g125f8f40711_0_119">
            <a:extLst>
              <a:ext uri="{FF2B5EF4-FFF2-40B4-BE49-F238E27FC236}">
                <a16:creationId xmlns:a16="http://schemas.microsoft.com/office/drawing/2014/main" id="{62418029-0F34-41F5-81AA-DAB148610864}"/>
              </a:ext>
            </a:extLst>
          </p:cNvPr>
          <p:cNvSpPr txBox="1"/>
          <p:nvPr/>
        </p:nvSpPr>
        <p:spPr>
          <a:xfrm>
            <a:off x="694171" y="1470553"/>
            <a:ext cx="10573904"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altLang="en-US" sz="1400" b="0" i="0" u="none" strike="noStrike" cap="none" dirty="0">
                <a:solidFill>
                  <a:schemeClr val="dk1"/>
                </a:solidFill>
                <a:latin typeface="Meiryo"/>
                <a:ea typeface="Meiryo"/>
                <a:cs typeface="Meiryo"/>
                <a:sym typeface="Meiryo"/>
              </a:rPr>
              <a:t>メンバー一覧画面でも簡易的にメンバーの情報を確認することができます。</a:t>
            </a:r>
          </a:p>
          <a:p>
            <a:pPr marL="0" marR="0" lvl="0" indent="0" algn="l" rtl="0">
              <a:lnSpc>
                <a:spcPct val="100000"/>
              </a:lnSpc>
              <a:spcBef>
                <a:spcPts val="0"/>
              </a:spcBef>
              <a:spcAft>
                <a:spcPts val="0"/>
              </a:spcAft>
              <a:buClr>
                <a:srgbClr val="000000"/>
              </a:buClr>
              <a:buSzPts val="2000"/>
              <a:buFont typeface="Arial"/>
              <a:buNone/>
            </a:pPr>
            <a:r>
              <a:rPr lang="ja-JP" altLang="en-US" sz="1400" b="0" i="0" u="none" strike="noStrike" cap="none" dirty="0">
                <a:solidFill>
                  <a:schemeClr val="dk1"/>
                </a:solidFill>
                <a:latin typeface="Meiryo"/>
                <a:ea typeface="Meiryo"/>
                <a:cs typeface="Meiryo"/>
                <a:sym typeface="Meiryo"/>
              </a:rPr>
              <a:t>情報を見たいメンバーの顔写真にカーソルを合わせると「基本情報」がポップアップで表示されます。</a:t>
            </a:r>
            <a:endParaRPr lang="ja-JP" altLang="en-US" sz="1050" b="0" i="0" u="none" strike="noStrike" cap="none" dirty="0">
              <a:solidFill>
                <a:srgbClr val="000000"/>
              </a:solidFill>
              <a:latin typeface="Meiryo"/>
              <a:ea typeface="Meiryo"/>
              <a:cs typeface="Meiryo"/>
              <a:sym typeface="Meiryo"/>
            </a:endParaRPr>
          </a:p>
        </p:txBody>
      </p:sp>
    </p:spTree>
    <p:extLst>
      <p:ext uri="{BB962C8B-B14F-4D97-AF65-F5344CB8AC3E}">
        <p14:creationId xmlns:p14="http://schemas.microsoft.com/office/powerpoint/2010/main" val="521488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oogle Shape;350;p7">
            <a:extLst>
              <a:ext uri="{FF2B5EF4-FFF2-40B4-BE49-F238E27FC236}">
                <a16:creationId xmlns:a16="http://schemas.microsoft.com/office/drawing/2014/main" id="{59B797C9-34DA-BCB9-E8B7-FCA076BF4A21}"/>
              </a:ext>
            </a:extLst>
          </p:cNvPr>
          <p:cNvGrpSpPr/>
          <p:nvPr/>
        </p:nvGrpSpPr>
        <p:grpSpPr>
          <a:xfrm>
            <a:off x="493243" y="1989161"/>
            <a:ext cx="5277498" cy="2702215"/>
            <a:chOff x="1070103" y="9311356"/>
            <a:chExt cx="7792045" cy="4156092"/>
          </a:xfrm>
        </p:grpSpPr>
        <p:grpSp>
          <p:nvGrpSpPr>
            <p:cNvPr id="17" name="Google Shape;351;p7">
              <a:extLst>
                <a:ext uri="{FF2B5EF4-FFF2-40B4-BE49-F238E27FC236}">
                  <a16:creationId xmlns:a16="http://schemas.microsoft.com/office/drawing/2014/main" id="{B6E130F8-A4A3-86D2-A6E4-5FCC91B9F5BE}"/>
                </a:ext>
              </a:extLst>
            </p:cNvPr>
            <p:cNvGrpSpPr/>
            <p:nvPr/>
          </p:nvGrpSpPr>
          <p:grpSpPr>
            <a:xfrm>
              <a:off x="1070103" y="9311356"/>
              <a:ext cx="7792045" cy="4156092"/>
              <a:chOff x="1070103" y="3215356"/>
              <a:chExt cx="7792045" cy="4156092"/>
            </a:xfrm>
          </p:grpSpPr>
          <p:pic>
            <p:nvPicPr>
              <p:cNvPr id="19" name="Google Shape;352;p7" descr="https://support.kaonavi.jp/wp/wp-content/uploads/pb_02-03.png">
                <a:extLst>
                  <a:ext uri="{FF2B5EF4-FFF2-40B4-BE49-F238E27FC236}">
                    <a16:creationId xmlns:a16="http://schemas.microsoft.com/office/drawing/2014/main" id="{49AC86F2-9D7C-9FBF-3C21-4FE232DB8268}"/>
                  </a:ext>
                </a:extLst>
              </p:cNvPr>
              <p:cNvPicPr preferRelativeResize="0"/>
              <p:nvPr/>
            </p:nvPicPr>
            <p:blipFill rotWithShape="1">
              <a:blip r:embed="rId2" cstate="email">
                <a:alphaModFix/>
                <a:extLst>
                  <a:ext uri="{28A0092B-C50C-407E-A947-70E740481C1C}">
                    <a14:useLocalDpi xmlns:a14="http://schemas.microsoft.com/office/drawing/2010/main"/>
                  </a:ext>
                </a:extLst>
              </a:blip>
              <a:srcRect r="16895"/>
              <a:stretch/>
            </p:blipFill>
            <p:spPr>
              <a:xfrm>
                <a:off x="1070103" y="3215356"/>
                <a:ext cx="7792045" cy="4156092"/>
              </a:xfrm>
              <a:prstGeom prst="rect">
                <a:avLst/>
              </a:prstGeom>
              <a:noFill/>
              <a:ln w="12700" cap="flat" cmpd="sng">
                <a:solidFill>
                  <a:srgbClr val="7F7F7F"/>
                </a:solidFill>
                <a:prstDash val="solid"/>
                <a:round/>
                <a:headEnd type="none" w="sm" len="sm"/>
                <a:tailEnd type="none" w="sm" len="sm"/>
              </a:ln>
            </p:spPr>
          </p:pic>
          <p:sp>
            <p:nvSpPr>
              <p:cNvPr id="20" name="Google Shape;353;p7">
                <a:extLst>
                  <a:ext uri="{FF2B5EF4-FFF2-40B4-BE49-F238E27FC236}">
                    <a16:creationId xmlns:a16="http://schemas.microsoft.com/office/drawing/2014/main" id="{BADD6EC5-BF1A-A6CF-B9E5-4AAC6EF2A36A}"/>
                  </a:ext>
                </a:extLst>
              </p:cNvPr>
              <p:cNvSpPr/>
              <p:nvPr/>
            </p:nvSpPr>
            <p:spPr>
              <a:xfrm>
                <a:off x="3341657" y="4236701"/>
                <a:ext cx="2883883" cy="2859172"/>
              </a:xfrm>
              <a:prstGeom prst="flowChartConnector">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eiryo"/>
                  <a:ea typeface="Meiryo"/>
                  <a:cs typeface="Meiryo"/>
                  <a:sym typeface="Meiryo"/>
                </a:endParaRPr>
              </a:p>
            </p:txBody>
          </p:sp>
          <p:cxnSp>
            <p:nvCxnSpPr>
              <p:cNvPr id="21" name="Google Shape;354;p7">
                <a:extLst>
                  <a:ext uri="{FF2B5EF4-FFF2-40B4-BE49-F238E27FC236}">
                    <a16:creationId xmlns:a16="http://schemas.microsoft.com/office/drawing/2014/main" id="{270F9563-E186-CC95-5A56-887C2CFF3F89}"/>
                  </a:ext>
                </a:extLst>
              </p:cNvPr>
              <p:cNvCxnSpPr/>
              <p:nvPr/>
            </p:nvCxnSpPr>
            <p:spPr>
              <a:xfrm flipH="1">
                <a:off x="4810125" y="3535420"/>
                <a:ext cx="1579244" cy="661930"/>
              </a:xfrm>
              <a:prstGeom prst="straightConnector1">
                <a:avLst/>
              </a:prstGeom>
              <a:noFill/>
              <a:ln w="38100" cap="flat" cmpd="sng">
                <a:solidFill>
                  <a:srgbClr val="FF0000"/>
                </a:solidFill>
                <a:prstDash val="solid"/>
                <a:round/>
                <a:headEnd type="none" w="sm" len="sm"/>
                <a:tailEnd type="triangle" w="med" len="med"/>
              </a:ln>
            </p:spPr>
          </p:cxnSp>
        </p:grpSp>
        <p:sp>
          <p:nvSpPr>
            <p:cNvPr id="18" name="Google Shape;355;p7">
              <a:extLst>
                <a:ext uri="{FF2B5EF4-FFF2-40B4-BE49-F238E27FC236}">
                  <a16:creationId xmlns:a16="http://schemas.microsoft.com/office/drawing/2014/main" id="{E70A7CAB-9D6F-9C6A-5411-7CAE317BAD34}"/>
                </a:ext>
              </a:extLst>
            </p:cNvPr>
            <p:cNvSpPr/>
            <p:nvPr/>
          </p:nvSpPr>
          <p:spPr>
            <a:xfrm>
              <a:off x="6400069" y="9360496"/>
              <a:ext cx="1319943" cy="288322"/>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eiryo"/>
                <a:ea typeface="Meiryo"/>
                <a:cs typeface="Meiryo"/>
                <a:sym typeface="Meiryo"/>
              </a:endParaRPr>
            </a:p>
          </p:txBody>
        </p:sp>
      </p:grpSp>
      <p:sp>
        <p:nvSpPr>
          <p:cNvPr id="11" name="Google Shape;76;p5">
            <a:extLst>
              <a:ext uri="{FF2B5EF4-FFF2-40B4-BE49-F238E27FC236}">
                <a16:creationId xmlns:a16="http://schemas.microsoft.com/office/drawing/2014/main" id="{5500CA45-D255-4FE1-95C3-5DB4BC7D9178}"/>
              </a:ext>
            </a:extLst>
          </p:cNvPr>
          <p:cNvSpPr txBox="1"/>
          <p:nvPr/>
        </p:nvSpPr>
        <p:spPr>
          <a:xfrm>
            <a:off x="292317" y="200673"/>
            <a:ext cx="9604718" cy="3186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ja-JP" altLang="en-US" sz="1500" b="1" i="0" u="none" strike="noStrike" cap="none" dirty="0">
                <a:solidFill>
                  <a:srgbClr val="000000"/>
                </a:solidFill>
                <a:latin typeface="Meiryo"/>
                <a:ea typeface="Meiryo"/>
                <a:cs typeface="Meiryo"/>
                <a:sym typeface="Meiryo"/>
              </a:rPr>
              <a:t>プロファイルブック</a:t>
            </a:r>
            <a:endParaRPr sz="1500" b="1" i="0" u="none" strike="noStrike" cap="none" dirty="0">
              <a:solidFill>
                <a:schemeClr val="dk1"/>
              </a:solidFill>
              <a:latin typeface="Arial"/>
              <a:ea typeface="Arial"/>
              <a:cs typeface="Arial"/>
              <a:sym typeface="Arial"/>
            </a:endParaRPr>
          </a:p>
        </p:txBody>
      </p:sp>
      <p:sp>
        <p:nvSpPr>
          <p:cNvPr id="13" name="Google Shape;78;p5">
            <a:extLst>
              <a:ext uri="{FF2B5EF4-FFF2-40B4-BE49-F238E27FC236}">
                <a16:creationId xmlns:a16="http://schemas.microsoft.com/office/drawing/2014/main" id="{13B29FD6-4B68-4365-BDB3-F4DEC3865D9E}"/>
              </a:ext>
            </a:extLst>
          </p:cNvPr>
          <p:cNvSpPr txBox="1"/>
          <p:nvPr/>
        </p:nvSpPr>
        <p:spPr>
          <a:xfrm>
            <a:off x="447464" y="498799"/>
            <a:ext cx="9980700" cy="307736"/>
          </a:xfrm>
          <a:prstGeom prst="rect">
            <a:avLst/>
          </a:prstGeom>
          <a:noFill/>
          <a:ln>
            <a:noFill/>
          </a:ln>
        </p:spPr>
        <p:txBody>
          <a:bodyPr spcFirstLastPara="1" wrap="square" lIns="91425" tIns="45700" rIns="91425" bIns="45700" anchor="t" anchorCtr="0">
            <a:spAutoFit/>
          </a:bodyPr>
          <a:lstStyle/>
          <a:p>
            <a:pPr lvl="0"/>
            <a:r>
              <a:rPr lang="en-US" altLang="ja-JP" sz="1400" b="1" dirty="0">
                <a:latin typeface="Meiryo"/>
                <a:ea typeface="Meiryo"/>
                <a:cs typeface="Meiryo"/>
                <a:sym typeface="Meiryo"/>
              </a:rPr>
              <a:t>2. </a:t>
            </a:r>
            <a:r>
              <a:rPr lang="ja-JP" altLang="en-US" sz="1400" b="1" dirty="0">
                <a:latin typeface="Meiryo"/>
                <a:ea typeface="Meiryo"/>
                <a:cs typeface="Meiryo"/>
                <a:sym typeface="Meiryo"/>
              </a:rPr>
              <a:t>プロファイルブックの主な画面</a:t>
            </a:r>
          </a:p>
        </p:txBody>
      </p:sp>
      <p:sp>
        <p:nvSpPr>
          <p:cNvPr id="22" name="Google Shape;203;g125f8f40711_0_141">
            <a:extLst>
              <a:ext uri="{FF2B5EF4-FFF2-40B4-BE49-F238E27FC236}">
                <a16:creationId xmlns:a16="http://schemas.microsoft.com/office/drawing/2014/main" id="{C82A3498-C18A-40B7-A2D7-25EB35EC3F51}"/>
              </a:ext>
            </a:extLst>
          </p:cNvPr>
          <p:cNvSpPr txBox="1"/>
          <p:nvPr/>
        </p:nvSpPr>
        <p:spPr>
          <a:xfrm>
            <a:off x="292317" y="840189"/>
            <a:ext cx="5679351" cy="338514"/>
          </a:xfrm>
          <a:prstGeom prst="rect">
            <a:avLst/>
          </a:prstGeom>
          <a:noFill/>
          <a:ln>
            <a:noFill/>
          </a:ln>
        </p:spPr>
        <p:txBody>
          <a:bodyPr spcFirstLastPara="1" wrap="square" lIns="91425" tIns="45700" rIns="91425" bIns="45700" anchor="t" anchorCtr="0">
            <a:spAutoFit/>
          </a:bodyPr>
          <a:lstStyle/>
          <a:p>
            <a:r>
              <a:rPr lang="ja-JP" altLang="ja-JP" sz="1600" b="1" i="0" u="none" strike="noStrike" cap="none" dirty="0">
                <a:solidFill>
                  <a:srgbClr val="000000"/>
                </a:solidFill>
                <a:latin typeface="Meiryo"/>
                <a:ea typeface="Meiryo"/>
                <a:cs typeface="Meiryo"/>
                <a:sym typeface="Meiryo"/>
              </a:rPr>
              <a:t>2-</a:t>
            </a:r>
            <a:r>
              <a:rPr lang="en-US" altLang="ja-JP" sz="1600" b="1" i="0" u="none" strike="noStrike" cap="none" dirty="0">
                <a:solidFill>
                  <a:srgbClr val="000000"/>
                </a:solidFill>
                <a:latin typeface="Meiryo"/>
                <a:ea typeface="Meiryo"/>
                <a:cs typeface="Meiryo"/>
                <a:sym typeface="Meiryo"/>
              </a:rPr>
              <a:t>2. </a:t>
            </a:r>
            <a:r>
              <a:rPr lang="ja-JP" altLang="en-US" sz="1600" b="1" dirty="0">
                <a:solidFill>
                  <a:schemeClr val="dk1"/>
                </a:solidFill>
                <a:latin typeface="Meiryo"/>
                <a:ea typeface="Meiryo"/>
                <a:cs typeface="Meiryo"/>
                <a:sym typeface="Meiryo"/>
              </a:rPr>
              <a:t>メンバー一覧画面を閲覧する</a:t>
            </a:r>
            <a:endParaRPr lang="ja-JP" altLang="en-US" sz="1600" dirty="0">
              <a:latin typeface="Meiryo"/>
              <a:ea typeface="Meiryo"/>
              <a:cs typeface="Meiryo"/>
              <a:sym typeface="Meiryo"/>
            </a:endParaRPr>
          </a:p>
        </p:txBody>
      </p:sp>
      <p:sp>
        <p:nvSpPr>
          <p:cNvPr id="23" name="Google Shape;618;g126584d4e9d_0_223">
            <a:extLst>
              <a:ext uri="{FF2B5EF4-FFF2-40B4-BE49-F238E27FC236}">
                <a16:creationId xmlns:a16="http://schemas.microsoft.com/office/drawing/2014/main" id="{D805256D-1C6B-4CEA-838C-028618E3FEEF}"/>
              </a:ext>
            </a:extLst>
          </p:cNvPr>
          <p:cNvSpPr txBox="1"/>
          <p:nvPr/>
        </p:nvSpPr>
        <p:spPr>
          <a:xfrm>
            <a:off x="292317" y="1161864"/>
            <a:ext cx="10039800"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altLang="en-US" sz="1600" b="1" dirty="0">
                <a:solidFill>
                  <a:schemeClr val="dk1"/>
                </a:solidFill>
                <a:latin typeface="Meiryo"/>
                <a:ea typeface="Meiryo"/>
                <a:cs typeface="Meiryo"/>
                <a:sym typeface="Meiryo"/>
              </a:rPr>
              <a:t>●</a:t>
            </a:r>
            <a:r>
              <a:rPr lang="ja-JP" altLang="en-US" sz="1600" b="1" i="0" u="none" strike="noStrike" cap="none" dirty="0">
                <a:solidFill>
                  <a:schemeClr val="dk1"/>
                </a:solidFill>
                <a:latin typeface="Meiryo"/>
                <a:ea typeface="Meiryo"/>
                <a:cs typeface="Meiryo"/>
                <a:sym typeface="Meiryo"/>
              </a:rPr>
              <a:t>メンバーの並び順を変更する</a:t>
            </a:r>
            <a:endParaRPr lang="ja-JP" altLang="en-US" sz="1100" b="1" i="0" u="none" strike="noStrike" cap="none" dirty="0">
              <a:solidFill>
                <a:srgbClr val="000000"/>
              </a:solidFill>
              <a:latin typeface="Meiryo"/>
              <a:ea typeface="Meiryo"/>
              <a:cs typeface="Meiryo"/>
              <a:sym typeface="Meiryo"/>
            </a:endParaRPr>
          </a:p>
        </p:txBody>
      </p:sp>
      <p:sp>
        <p:nvSpPr>
          <p:cNvPr id="24" name="Google Shape;156;g125f8f40711_0_119">
            <a:extLst>
              <a:ext uri="{FF2B5EF4-FFF2-40B4-BE49-F238E27FC236}">
                <a16:creationId xmlns:a16="http://schemas.microsoft.com/office/drawing/2014/main" id="{1209FC2D-7A56-44E4-86FE-649F9C6E0C71}"/>
              </a:ext>
            </a:extLst>
          </p:cNvPr>
          <p:cNvSpPr txBox="1"/>
          <p:nvPr/>
        </p:nvSpPr>
        <p:spPr>
          <a:xfrm>
            <a:off x="694171" y="1470553"/>
            <a:ext cx="527749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altLang="en-US" sz="1400" b="0" i="0" u="none" strike="noStrike" cap="none" dirty="0">
                <a:solidFill>
                  <a:schemeClr val="dk1"/>
                </a:solidFill>
                <a:latin typeface="Meiryo"/>
                <a:ea typeface="Meiryo"/>
                <a:cs typeface="Meiryo"/>
                <a:sym typeface="Meiryo"/>
              </a:rPr>
              <a:t>①ソートメニューをクリックします。</a:t>
            </a:r>
            <a:endParaRPr lang="ja-JP" altLang="en-US" sz="1050" b="0" i="0" u="none" strike="noStrike" cap="none" dirty="0">
              <a:solidFill>
                <a:srgbClr val="000000"/>
              </a:solidFill>
              <a:latin typeface="Meiryo"/>
              <a:ea typeface="Meiryo"/>
              <a:cs typeface="Meiryo"/>
              <a:sym typeface="Meiryo"/>
            </a:endParaRPr>
          </a:p>
        </p:txBody>
      </p:sp>
      <p:sp>
        <p:nvSpPr>
          <p:cNvPr id="25" name="Google Shape;157;g125f8f40711_0_119">
            <a:extLst>
              <a:ext uri="{FF2B5EF4-FFF2-40B4-BE49-F238E27FC236}">
                <a16:creationId xmlns:a16="http://schemas.microsoft.com/office/drawing/2014/main" id="{A53862B1-2892-4027-870C-C33344361F72}"/>
              </a:ext>
            </a:extLst>
          </p:cNvPr>
          <p:cNvSpPr txBox="1"/>
          <p:nvPr/>
        </p:nvSpPr>
        <p:spPr>
          <a:xfrm>
            <a:off x="6167550" y="1465981"/>
            <a:ext cx="527749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altLang="en-US" sz="1400" b="0" i="0" u="none" strike="noStrike" cap="none" dirty="0">
                <a:solidFill>
                  <a:schemeClr val="dk1"/>
                </a:solidFill>
                <a:latin typeface="Meiryo"/>
                <a:ea typeface="Meiryo"/>
                <a:cs typeface="Meiryo"/>
                <a:sym typeface="Meiryo"/>
              </a:rPr>
              <a:t>②表示されるプルダウンから、並べ替えたい条件の項目を選択します。項目名右の「↑」は昇順、「↓」は降順を表します。</a:t>
            </a:r>
            <a:endParaRPr lang="ja-JP" altLang="en-US" sz="1050" b="0" i="0" u="none" strike="noStrike" cap="none" dirty="0">
              <a:solidFill>
                <a:srgbClr val="000000"/>
              </a:solidFill>
              <a:latin typeface="Arial"/>
              <a:ea typeface="Arial"/>
              <a:cs typeface="Arial"/>
              <a:sym typeface="Arial"/>
            </a:endParaRPr>
          </a:p>
        </p:txBody>
      </p:sp>
      <p:grpSp>
        <p:nvGrpSpPr>
          <p:cNvPr id="26" name="Google Shape;367;p26">
            <a:extLst>
              <a:ext uri="{FF2B5EF4-FFF2-40B4-BE49-F238E27FC236}">
                <a16:creationId xmlns:a16="http://schemas.microsoft.com/office/drawing/2014/main" id="{E5182D2F-5524-4C7C-A7C1-2F6A566E0CA2}"/>
              </a:ext>
            </a:extLst>
          </p:cNvPr>
          <p:cNvGrpSpPr/>
          <p:nvPr/>
        </p:nvGrpSpPr>
        <p:grpSpPr>
          <a:xfrm>
            <a:off x="6167550" y="1989161"/>
            <a:ext cx="5662992" cy="2780667"/>
            <a:chOff x="1040764" y="8422356"/>
            <a:chExt cx="7741536" cy="4156092"/>
          </a:xfrm>
        </p:grpSpPr>
        <p:pic>
          <p:nvPicPr>
            <p:cNvPr id="27" name="Google Shape;368;p26" descr="https://support.kaonavi.jp/wp/wp-content/uploads/pb_02-04.png">
              <a:extLst>
                <a:ext uri="{FF2B5EF4-FFF2-40B4-BE49-F238E27FC236}">
                  <a16:creationId xmlns:a16="http://schemas.microsoft.com/office/drawing/2014/main" id="{78CEFB97-9A71-4924-8B7D-634EAB788BFD}"/>
                </a:ext>
              </a:extLst>
            </p:cNvPr>
            <p:cNvPicPr preferRelativeResize="0"/>
            <p:nvPr/>
          </p:nvPicPr>
          <p:blipFill rotWithShape="1">
            <a:blip r:embed="rId3" cstate="email">
              <a:alphaModFix/>
              <a:extLst>
                <a:ext uri="{28A0092B-C50C-407E-A947-70E740481C1C}">
                  <a14:useLocalDpi xmlns:a14="http://schemas.microsoft.com/office/drawing/2010/main"/>
                </a:ext>
              </a:extLst>
            </a:blip>
            <a:srcRect r="17433"/>
            <a:stretch/>
          </p:blipFill>
          <p:spPr>
            <a:xfrm>
              <a:off x="1040764" y="8422356"/>
              <a:ext cx="7741536" cy="4156092"/>
            </a:xfrm>
            <a:prstGeom prst="rect">
              <a:avLst/>
            </a:prstGeom>
            <a:noFill/>
            <a:ln w="12700" cap="flat" cmpd="sng">
              <a:solidFill>
                <a:srgbClr val="7F7F7F"/>
              </a:solidFill>
              <a:prstDash val="solid"/>
              <a:round/>
              <a:headEnd type="none" w="sm" len="sm"/>
              <a:tailEnd type="none" w="sm" len="sm"/>
            </a:ln>
          </p:spPr>
        </p:pic>
        <p:grpSp>
          <p:nvGrpSpPr>
            <p:cNvPr id="28" name="Google Shape;369;p26">
              <a:extLst>
                <a:ext uri="{FF2B5EF4-FFF2-40B4-BE49-F238E27FC236}">
                  <a16:creationId xmlns:a16="http://schemas.microsoft.com/office/drawing/2014/main" id="{860C5A33-7E2D-4A49-823A-2B13472ADBFA}"/>
                </a:ext>
              </a:extLst>
            </p:cNvPr>
            <p:cNvGrpSpPr/>
            <p:nvPr/>
          </p:nvGrpSpPr>
          <p:grpSpPr>
            <a:xfrm>
              <a:off x="3328957" y="8466740"/>
              <a:ext cx="4355895" cy="3302733"/>
              <a:chOff x="3328957" y="8466740"/>
              <a:chExt cx="4355895" cy="3302733"/>
            </a:xfrm>
          </p:grpSpPr>
          <p:sp>
            <p:nvSpPr>
              <p:cNvPr id="29" name="Google Shape;370;p26">
                <a:extLst>
                  <a:ext uri="{FF2B5EF4-FFF2-40B4-BE49-F238E27FC236}">
                    <a16:creationId xmlns:a16="http://schemas.microsoft.com/office/drawing/2014/main" id="{13F3F6FE-28D5-4475-9929-760DDF286532}"/>
                  </a:ext>
                </a:extLst>
              </p:cNvPr>
              <p:cNvSpPr/>
              <p:nvPr/>
            </p:nvSpPr>
            <p:spPr>
              <a:xfrm>
                <a:off x="3328957" y="8910301"/>
                <a:ext cx="2883883" cy="2859172"/>
              </a:xfrm>
              <a:prstGeom prst="flowChartConnector">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cxnSp>
            <p:nvCxnSpPr>
              <p:cNvPr id="30" name="Google Shape;371;p26">
                <a:extLst>
                  <a:ext uri="{FF2B5EF4-FFF2-40B4-BE49-F238E27FC236}">
                    <a16:creationId xmlns:a16="http://schemas.microsoft.com/office/drawing/2014/main" id="{541AB39D-3352-4906-A2B7-C7A5E71CAB91}"/>
                  </a:ext>
                </a:extLst>
              </p:cNvPr>
              <p:cNvCxnSpPr/>
              <p:nvPr/>
            </p:nvCxnSpPr>
            <p:spPr>
              <a:xfrm flipH="1">
                <a:off x="6150136" y="9536170"/>
                <a:ext cx="364234" cy="274580"/>
              </a:xfrm>
              <a:prstGeom prst="straightConnector1">
                <a:avLst/>
              </a:prstGeom>
              <a:noFill/>
              <a:ln w="38100" cap="flat" cmpd="sng">
                <a:solidFill>
                  <a:srgbClr val="FF0000"/>
                </a:solidFill>
                <a:prstDash val="solid"/>
                <a:round/>
                <a:headEnd type="none" w="sm" len="sm"/>
                <a:tailEnd type="triangle" w="med" len="med"/>
              </a:ln>
            </p:spPr>
          </p:cxnSp>
          <p:sp>
            <p:nvSpPr>
              <p:cNvPr id="31" name="Google Shape;372;p26">
                <a:extLst>
                  <a:ext uri="{FF2B5EF4-FFF2-40B4-BE49-F238E27FC236}">
                    <a16:creationId xmlns:a16="http://schemas.microsoft.com/office/drawing/2014/main" id="{DB4E88A4-EABA-432E-B3B4-92D5F0A168E0}"/>
                  </a:ext>
                </a:extLst>
              </p:cNvPr>
              <p:cNvSpPr/>
              <p:nvPr/>
            </p:nvSpPr>
            <p:spPr>
              <a:xfrm>
                <a:off x="6514370" y="8466740"/>
                <a:ext cx="1170482" cy="2575909"/>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grpSp>
      </p:grpSp>
      <p:sp>
        <p:nvSpPr>
          <p:cNvPr id="32" name="Google Shape;157;g125f8f40711_0_119">
            <a:extLst>
              <a:ext uri="{FF2B5EF4-FFF2-40B4-BE49-F238E27FC236}">
                <a16:creationId xmlns:a16="http://schemas.microsoft.com/office/drawing/2014/main" id="{D0059734-6E78-48FF-A1DF-AC7E2FF389A8}"/>
              </a:ext>
            </a:extLst>
          </p:cNvPr>
          <p:cNvSpPr txBox="1"/>
          <p:nvPr/>
        </p:nvSpPr>
        <p:spPr>
          <a:xfrm>
            <a:off x="6167550" y="5142638"/>
            <a:ext cx="527749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altLang="en-US" sz="1400" b="0" i="0" u="none" strike="noStrike" cap="none" dirty="0">
                <a:solidFill>
                  <a:schemeClr val="dk1"/>
                </a:solidFill>
                <a:latin typeface="Meiryo"/>
                <a:ea typeface="Meiryo"/>
                <a:cs typeface="Meiryo"/>
                <a:sym typeface="Meiryo"/>
              </a:rPr>
              <a:t>③並べ替えると、氏名の下にソートした項目が表示されます。</a:t>
            </a:r>
            <a:endParaRPr lang="ja-JP" altLang="en-US" sz="1600" b="0" i="0" u="none" strike="noStrike" cap="none" dirty="0">
              <a:solidFill>
                <a:schemeClr val="dk1"/>
              </a:solidFill>
              <a:latin typeface="Meiryo"/>
              <a:ea typeface="Meiryo"/>
              <a:cs typeface="Meiryo"/>
              <a:sym typeface="Meiryo"/>
            </a:endParaRPr>
          </a:p>
        </p:txBody>
      </p:sp>
    </p:spTree>
    <p:extLst>
      <p:ext uri="{BB962C8B-B14F-4D97-AF65-F5344CB8AC3E}">
        <p14:creationId xmlns:p14="http://schemas.microsoft.com/office/powerpoint/2010/main" val="3284809418"/>
      </p:ext>
    </p:extLst>
  </p:cSld>
  <p:clrMapOvr>
    <a:masterClrMapping/>
  </p:clrMapOvr>
</p:sld>
</file>

<file path=ppt/theme/theme1.xml><?xml version="1.0" encoding="utf-8"?>
<a:theme xmlns:a="http://schemas.openxmlformats.org/drawingml/2006/main" name="Office テーマ">
  <a:themeElements>
    <a:clrScheme name="kaonavi">
      <a:dk1>
        <a:srgbClr val="202226"/>
      </a:dk1>
      <a:lt1>
        <a:srgbClr val="FFFFFF"/>
      </a:lt1>
      <a:dk2>
        <a:srgbClr val="263E6B"/>
      </a:dk2>
      <a:lt2>
        <a:srgbClr val="FBF8EE"/>
      </a:lt2>
      <a:accent1>
        <a:srgbClr val="447FE0"/>
      </a:accent1>
      <a:accent2>
        <a:srgbClr val="FFDA1B"/>
      </a:accent2>
      <a:accent3>
        <a:srgbClr val="737378"/>
      </a:accent3>
      <a:accent4>
        <a:srgbClr val="ACADB0"/>
      </a:accent4>
      <a:accent5>
        <a:srgbClr val="FF8332"/>
      </a:accent5>
      <a:accent6>
        <a:srgbClr val="D64C3A"/>
      </a:accent6>
      <a:hlink>
        <a:srgbClr val="1A7CAD"/>
      </a:hlink>
      <a:folHlink>
        <a:srgbClr val="1A7CAD"/>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2002</TotalTime>
  <Words>6213</Words>
  <Application>Microsoft Macintosh PowerPoint</Application>
  <PresentationFormat>ワイド画面</PresentationFormat>
  <Paragraphs>599</Paragraphs>
  <Slides>69</Slides>
  <Notes>3</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69</vt:i4>
      </vt:variant>
    </vt:vector>
  </HeadingPairs>
  <TitlesOfParts>
    <vt:vector size="79" baseType="lpstr">
      <vt:lpstr>Noto Sans CJK JP</vt:lpstr>
      <vt:lpstr>Noto Sans Symbols</vt:lpstr>
      <vt:lpstr>Meiryo</vt:lpstr>
      <vt:lpstr>Meiryo</vt:lpstr>
      <vt:lpstr>游ゴシック</vt:lpstr>
      <vt:lpstr>游ゴシック Light</vt:lpstr>
      <vt:lpstr>Arial</vt:lpstr>
      <vt:lpstr>Trebuchet MS</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yurie.oka</dc:creator>
  <cp:lastModifiedBy>吉田祐基</cp:lastModifiedBy>
  <cp:revision>71</cp:revision>
  <dcterms:created xsi:type="dcterms:W3CDTF">2021-11-29T06:38:26Z</dcterms:created>
  <dcterms:modified xsi:type="dcterms:W3CDTF">2024-12-02T02:23:48Z</dcterms:modified>
</cp:coreProperties>
</file>